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89" r:id="rId3"/>
    <p:sldId id="290" r:id="rId4"/>
    <p:sldId id="287" r:id="rId5"/>
    <p:sldId id="292" r:id="rId6"/>
    <p:sldId id="294" r:id="rId7"/>
    <p:sldId id="293" r:id="rId8"/>
    <p:sldId id="296" r:id="rId9"/>
    <p:sldId id="297" r:id="rId10"/>
    <p:sldId id="298" r:id="rId11"/>
    <p:sldId id="300" r:id="rId12"/>
    <p:sldId id="302" r:id="rId13"/>
    <p:sldId id="301" r:id="rId14"/>
    <p:sldId id="303" r:id="rId15"/>
    <p:sldId id="304" r:id="rId16"/>
    <p:sldId id="306" r:id="rId17"/>
    <p:sldId id="305" r:id="rId18"/>
    <p:sldId id="307" r:id="rId19"/>
    <p:sldId id="308" r:id="rId20"/>
    <p:sldId id="309" r:id="rId21"/>
    <p:sldId id="310" r:id="rId22"/>
    <p:sldId id="311"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F589A-4E61-4BF2-8CD3-5971867F846E}"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n-US"/>
        </a:p>
      </dgm:t>
    </dgm:pt>
    <dgm:pt modelId="{11C010D6-CC57-439A-8E76-AB49EE4E07FB}">
      <dgm:prSet custT="1"/>
      <dgm:spPr/>
      <dgm:t>
        <a:bodyPr/>
        <a:lstStyle/>
        <a:p>
          <a:endParaRPr lang="hr-HR"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hr-HR"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hr-HR"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Sjever SAD-a</a:t>
          </a:r>
        </a:p>
        <a:p>
          <a:r>
            <a:rPr lang="hr-HR" sz="2800" dirty="0">
              <a:latin typeface="Arial" panose="020B0604020202020204" pitchFamily="34" charset="0"/>
              <a:cs typeface="Arial" panose="020B0604020202020204" pitchFamily="34" charset="0"/>
            </a:rPr>
            <a:t>- ubrzana industrijalizacija</a:t>
          </a:r>
        </a:p>
        <a:p>
          <a:r>
            <a:rPr lang="hr-HR" sz="2800" dirty="0">
              <a:latin typeface="Arial" panose="020B0604020202020204" pitchFamily="34" charset="0"/>
              <a:cs typeface="Arial" panose="020B0604020202020204" pitchFamily="34" charset="0"/>
            </a:rPr>
            <a:t>- veća naseljenost</a:t>
          </a:r>
        </a:p>
        <a:p>
          <a:r>
            <a:rPr lang="hr-HR" sz="2800" dirty="0">
              <a:latin typeface="Arial" panose="020B0604020202020204" pitchFamily="34" charset="0"/>
              <a:cs typeface="Arial" panose="020B0604020202020204" pitchFamily="34" charset="0"/>
            </a:rPr>
            <a:t>- bolja prometna povezanost – razgranata željeznička mreža</a:t>
          </a:r>
        </a:p>
        <a:p>
          <a:r>
            <a:rPr lang="hr-HR" sz="2800" dirty="0"/>
            <a:t>					</a:t>
          </a:r>
          <a:endParaRPr lang="en-US" sz="2800" dirty="0"/>
        </a:p>
      </dgm:t>
    </dgm:pt>
    <dgm:pt modelId="{C18D0302-6E5A-4D4B-9530-E1B3B5A23F58}" type="parTrans" cxnId="{41973D5C-283D-4882-A5E1-A0A4E4CAE2B7}">
      <dgm:prSet/>
      <dgm:spPr/>
      <dgm:t>
        <a:bodyPr/>
        <a:lstStyle/>
        <a:p>
          <a:endParaRPr lang="en-US"/>
        </a:p>
      </dgm:t>
    </dgm:pt>
    <dgm:pt modelId="{03726AAB-6DAC-4DFF-8FBB-9DD7544F22D3}" type="sibTrans" cxnId="{41973D5C-283D-4882-A5E1-A0A4E4CAE2B7}">
      <dgm:prSet/>
      <dgm:spPr/>
      <dgm:t>
        <a:bodyPr/>
        <a:lstStyle/>
        <a:p>
          <a:endParaRPr lang="en-US"/>
        </a:p>
      </dgm:t>
    </dgm:pt>
    <dgm:pt modelId="{0A330D80-C115-46DC-9854-8D4B4BB52C1C}">
      <dgm:prSet custT="1"/>
      <dgm:spPr/>
      <dgm:t>
        <a:bodyPr/>
        <a:lstStyle/>
        <a:p>
          <a:endParaRPr lang="hr-HR"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hr-HR"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Jug SAD-a</a:t>
          </a:r>
          <a:r>
            <a:rPr lang="hr-HR" sz="3600" dirty="0"/>
            <a:t>	</a:t>
          </a:r>
        </a:p>
        <a:p>
          <a:r>
            <a:rPr lang="hr-HR" sz="2800" dirty="0">
              <a:latin typeface="Arial" panose="020B0604020202020204" pitchFamily="34" charset="0"/>
              <a:cs typeface="Arial" panose="020B0604020202020204" pitchFamily="34" charset="0"/>
            </a:rPr>
            <a:t>- velike plantaže pamuka i duhana</a:t>
          </a:r>
        </a:p>
        <a:p>
          <a:r>
            <a:rPr lang="hr-HR" sz="2800" dirty="0">
              <a:latin typeface="Arial" panose="020B0604020202020204" pitchFamily="34" charset="0"/>
              <a:cs typeface="Arial" panose="020B0604020202020204" pitchFamily="34" charset="0"/>
            </a:rPr>
            <a:t>- robovska radna snaga</a:t>
          </a:r>
        </a:p>
        <a:p>
          <a:r>
            <a:rPr lang="hr-HR" sz="2800" dirty="0">
              <a:latin typeface="Arial" panose="020B0604020202020204" pitchFamily="34" charset="0"/>
              <a:cs typeface="Arial" panose="020B0604020202020204" pitchFamily="34" charset="0"/>
            </a:rPr>
            <a:t>- golemi teritorij</a:t>
          </a:r>
          <a:r>
            <a:rPr lang="hr-HR" sz="3600" dirty="0"/>
            <a:t>			</a:t>
          </a:r>
          <a:endParaRPr lang="en-US" sz="3600" dirty="0"/>
        </a:p>
      </dgm:t>
    </dgm:pt>
    <dgm:pt modelId="{FBBAFE24-88A8-489C-9FFE-A88E6A05DEB4}" type="parTrans" cxnId="{C74CCAAE-F459-4867-A0D6-BE009720D3CB}">
      <dgm:prSet/>
      <dgm:spPr/>
      <dgm:t>
        <a:bodyPr/>
        <a:lstStyle/>
        <a:p>
          <a:endParaRPr lang="hr-HR"/>
        </a:p>
      </dgm:t>
    </dgm:pt>
    <dgm:pt modelId="{6513BEBF-C4A0-45F6-8D29-A4E9FAE14366}" type="sibTrans" cxnId="{C74CCAAE-F459-4867-A0D6-BE009720D3CB}">
      <dgm:prSet/>
      <dgm:spPr/>
      <dgm:t>
        <a:bodyPr/>
        <a:lstStyle/>
        <a:p>
          <a:endParaRPr lang="hr-HR"/>
        </a:p>
      </dgm:t>
    </dgm:pt>
    <dgm:pt modelId="{DCF067B2-062E-4D50-83D9-8DCDA9743F58}" type="pres">
      <dgm:prSet presAssocID="{3D5F589A-4E61-4BF2-8CD3-5971867F846E}" presName="diagram" presStyleCnt="0">
        <dgm:presLayoutVars>
          <dgm:chPref val="1"/>
          <dgm:dir/>
          <dgm:animOne val="branch"/>
          <dgm:animLvl val="lvl"/>
          <dgm:resizeHandles/>
        </dgm:presLayoutVars>
      </dgm:prSet>
      <dgm:spPr/>
      <dgm:t>
        <a:bodyPr/>
        <a:lstStyle/>
        <a:p>
          <a:endParaRPr lang="hr-HR"/>
        </a:p>
      </dgm:t>
    </dgm:pt>
    <dgm:pt modelId="{5C475D3C-A00A-4FFF-94FE-210DF45486A5}" type="pres">
      <dgm:prSet presAssocID="{11C010D6-CC57-439A-8E76-AB49EE4E07FB}" presName="root" presStyleCnt="0"/>
      <dgm:spPr/>
    </dgm:pt>
    <dgm:pt modelId="{247D4FD0-1CEE-469C-BFCD-EF0DCB870D8B}" type="pres">
      <dgm:prSet presAssocID="{11C010D6-CC57-439A-8E76-AB49EE4E07FB}" presName="rootComposite" presStyleCnt="0"/>
      <dgm:spPr/>
    </dgm:pt>
    <dgm:pt modelId="{2DFEF43E-D4E8-4912-B605-DB8635E66B89}" type="pres">
      <dgm:prSet presAssocID="{11C010D6-CC57-439A-8E76-AB49EE4E07FB}" presName="rootText" presStyleLbl="node1" presStyleIdx="0" presStyleCnt="2" custScaleX="105183" custScaleY="155774" custLinFactNeighborX="-1133" custLinFactNeighborY="-32247"/>
      <dgm:spPr/>
      <dgm:t>
        <a:bodyPr/>
        <a:lstStyle/>
        <a:p>
          <a:endParaRPr lang="hr-HR"/>
        </a:p>
      </dgm:t>
    </dgm:pt>
    <dgm:pt modelId="{391D7E73-AF5F-49A4-B762-50B2C9202AF9}" type="pres">
      <dgm:prSet presAssocID="{11C010D6-CC57-439A-8E76-AB49EE4E07FB}" presName="rootConnector" presStyleLbl="node1" presStyleIdx="0" presStyleCnt="2"/>
      <dgm:spPr/>
      <dgm:t>
        <a:bodyPr/>
        <a:lstStyle/>
        <a:p>
          <a:endParaRPr lang="hr-HR"/>
        </a:p>
      </dgm:t>
    </dgm:pt>
    <dgm:pt modelId="{36314138-DE1E-4E68-9F95-2431FBC1912B}" type="pres">
      <dgm:prSet presAssocID="{11C010D6-CC57-439A-8E76-AB49EE4E07FB}" presName="childShape" presStyleCnt="0"/>
      <dgm:spPr/>
    </dgm:pt>
    <dgm:pt modelId="{B802BBC3-45F5-4609-874D-9E2C442DBE6F}" type="pres">
      <dgm:prSet presAssocID="{0A330D80-C115-46DC-9854-8D4B4BB52C1C}" presName="root" presStyleCnt="0"/>
      <dgm:spPr/>
    </dgm:pt>
    <dgm:pt modelId="{0B813F83-D321-4608-9FBC-0091DAB34390}" type="pres">
      <dgm:prSet presAssocID="{0A330D80-C115-46DC-9854-8D4B4BB52C1C}" presName="rootComposite" presStyleCnt="0"/>
      <dgm:spPr/>
    </dgm:pt>
    <dgm:pt modelId="{95DC3536-9134-447A-86A6-34B39A6A41C1}" type="pres">
      <dgm:prSet presAssocID="{0A330D80-C115-46DC-9854-8D4B4BB52C1C}" presName="rootText" presStyleLbl="node1" presStyleIdx="1" presStyleCnt="2" custScaleX="107014" custScaleY="154276" custLinFactNeighborX="913" custLinFactNeighborY="-13904"/>
      <dgm:spPr/>
      <dgm:t>
        <a:bodyPr/>
        <a:lstStyle/>
        <a:p>
          <a:endParaRPr lang="hr-HR"/>
        </a:p>
      </dgm:t>
    </dgm:pt>
    <dgm:pt modelId="{F08A8C15-4446-40C7-865C-6257B1CBA032}" type="pres">
      <dgm:prSet presAssocID="{0A330D80-C115-46DC-9854-8D4B4BB52C1C}" presName="rootConnector" presStyleLbl="node1" presStyleIdx="1" presStyleCnt="2"/>
      <dgm:spPr/>
      <dgm:t>
        <a:bodyPr/>
        <a:lstStyle/>
        <a:p>
          <a:endParaRPr lang="hr-HR"/>
        </a:p>
      </dgm:t>
    </dgm:pt>
    <dgm:pt modelId="{FF31B5D1-F670-4074-981D-1E795A01CB12}" type="pres">
      <dgm:prSet presAssocID="{0A330D80-C115-46DC-9854-8D4B4BB52C1C}" presName="childShape" presStyleCnt="0"/>
      <dgm:spPr/>
    </dgm:pt>
  </dgm:ptLst>
  <dgm:cxnLst>
    <dgm:cxn modelId="{97FBF25C-9FD9-4EA6-A0ED-9D5312E4708A}" type="presOf" srcId="{0A330D80-C115-46DC-9854-8D4B4BB52C1C}" destId="{F08A8C15-4446-40C7-865C-6257B1CBA032}" srcOrd="1" destOrd="0" presId="urn:microsoft.com/office/officeart/2005/8/layout/hierarchy3"/>
    <dgm:cxn modelId="{D0DC0256-D34D-45F7-A649-8C646950396D}" type="presOf" srcId="{11C010D6-CC57-439A-8E76-AB49EE4E07FB}" destId="{391D7E73-AF5F-49A4-B762-50B2C9202AF9}" srcOrd="1" destOrd="0" presId="urn:microsoft.com/office/officeart/2005/8/layout/hierarchy3"/>
    <dgm:cxn modelId="{C74CCAAE-F459-4867-A0D6-BE009720D3CB}" srcId="{3D5F589A-4E61-4BF2-8CD3-5971867F846E}" destId="{0A330D80-C115-46DC-9854-8D4B4BB52C1C}" srcOrd="1" destOrd="0" parTransId="{FBBAFE24-88A8-489C-9FFE-A88E6A05DEB4}" sibTransId="{6513BEBF-C4A0-45F6-8D29-A4E9FAE14366}"/>
    <dgm:cxn modelId="{3A22760D-2D57-43C1-B85F-51412B0E5F57}" type="presOf" srcId="{0A330D80-C115-46DC-9854-8D4B4BB52C1C}" destId="{95DC3536-9134-447A-86A6-34B39A6A41C1}" srcOrd="0" destOrd="0" presId="urn:microsoft.com/office/officeart/2005/8/layout/hierarchy3"/>
    <dgm:cxn modelId="{41973D5C-283D-4882-A5E1-A0A4E4CAE2B7}" srcId="{3D5F589A-4E61-4BF2-8CD3-5971867F846E}" destId="{11C010D6-CC57-439A-8E76-AB49EE4E07FB}" srcOrd="0" destOrd="0" parTransId="{C18D0302-6E5A-4D4B-9530-E1B3B5A23F58}" sibTransId="{03726AAB-6DAC-4DFF-8FBB-9DD7544F22D3}"/>
    <dgm:cxn modelId="{30B97800-BF79-48F6-8FCD-B1B792458022}" type="presOf" srcId="{11C010D6-CC57-439A-8E76-AB49EE4E07FB}" destId="{2DFEF43E-D4E8-4912-B605-DB8635E66B89}" srcOrd="0" destOrd="0" presId="urn:microsoft.com/office/officeart/2005/8/layout/hierarchy3"/>
    <dgm:cxn modelId="{4925D67E-0679-4F53-98D8-6A35F6C876B1}" type="presOf" srcId="{3D5F589A-4E61-4BF2-8CD3-5971867F846E}" destId="{DCF067B2-062E-4D50-83D9-8DCDA9743F58}" srcOrd="0" destOrd="0" presId="urn:microsoft.com/office/officeart/2005/8/layout/hierarchy3"/>
    <dgm:cxn modelId="{32D89B9F-1ABB-4494-8F5A-92540CBCB752}" type="presParOf" srcId="{DCF067B2-062E-4D50-83D9-8DCDA9743F58}" destId="{5C475D3C-A00A-4FFF-94FE-210DF45486A5}" srcOrd="0" destOrd="0" presId="urn:microsoft.com/office/officeart/2005/8/layout/hierarchy3"/>
    <dgm:cxn modelId="{D8C0B5AD-7145-441F-82DC-D6869FE80F1D}" type="presParOf" srcId="{5C475D3C-A00A-4FFF-94FE-210DF45486A5}" destId="{247D4FD0-1CEE-469C-BFCD-EF0DCB870D8B}" srcOrd="0" destOrd="0" presId="urn:microsoft.com/office/officeart/2005/8/layout/hierarchy3"/>
    <dgm:cxn modelId="{E2BA0213-F2F9-407C-B1CE-69C6F9977D56}" type="presParOf" srcId="{247D4FD0-1CEE-469C-BFCD-EF0DCB870D8B}" destId="{2DFEF43E-D4E8-4912-B605-DB8635E66B89}" srcOrd="0" destOrd="0" presId="urn:microsoft.com/office/officeart/2005/8/layout/hierarchy3"/>
    <dgm:cxn modelId="{E1AE7876-77C1-438F-B3EC-77B225740ABE}" type="presParOf" srcId="{247D4FD0-1CEE-469C-BFCD-EF0DCB870D8B}" destId="{391D7E73-AF5F-49A4-B762-50B2C9202AF9}" srcOrd="1" destOrd="0" presId="urn:microsoft.com/office/officeart/2005/8/layout/hierarchy3"/>
    <dgm:cxn modelId="{1F01E82A-7026-4F09-AE65-39CF13D8ADF9}" type="presParOf" srcId="{5C475D3C-A00A-4FFF-94FE-210DF45486A5}" destId="{36314138-DE1E-4E68-9F95-2431FBC1912B}" srcOrd="1" destOrd="0" presId="urn:microsoft.com/office/officeart/2005/8/layout/hierarchy3"/>
    <dgm:cxn modelId="{2B70F575-774D-40C1-98BF-C3AA2D2DEB9B}" type="presParOf" srcId="{DCF067B2-062E-4D50-83D9-8DCDA9743F58}" destId="{B802BBC3-45F5-4609-874D-9E2C442DBE6F}" srcOrd="1" destOrd="0" presId="urn:microsoft.com/office/officeart/2005/8/layout/hierarchy3"/>
    <dgm:cxn modelId="{7ECC7321-52ED-49D0-8399-8C6585DF5AB9}" type="presParOf" srcId="{B802BBC3-45F5-4609-874D-9E2C442DBE6F}" destId="{0B813F83-D321-4608-9FBC-0091DAB34390}" srcOrd="0" destOrd="0" presId="urn:microsoft.com/office/officeart/2005/8/layout/hierarchy3"/>
    <dgm:cxn modelId="{1B8047FB-18FC-454C-A46B-515A6C9EDD5C}" type="presParOf" srcId="{0B813F83-D321-4608-9FBC-0091DAB34390}" destId="{95DC3536-9134-447A-86A6-34B39A6A41C1}" srcOrd="0" destOrd="0" presId="urn:microsoft.com/office/officeart/2005/8/layout/hierarchy3"/>
    <dgm:cxn modelId="{2592D76F-D78B-4F4E-9D4D-7899A36288F1}" type="presParOf" srcId="{0B813F83-D321-4608-9FBC-0091DAB34390}" destId="{F08A8C15-4446-40C7-865C-6257B1CBA032}" srcOrd="1" destOrd="0" presId="urn:microsoft.com/office/officeart/2005/8/layout/hierarchy3"/>
    <dgm:cxn modelId="{774AF57A-735B-43DE-972D-580D872352DD}" type="presParOf" srcId="{B802BBC3-45F5-4609-874D-9E2C442DBE6F}" destId="{FF31B5D1-F670-4074-981D-1E795A01CB12}"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1E2BF8-6C82-4FAD-B773-4C2DCC4F617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C37B51AB-0317-43A5-899E-692CC84B29B8}">
      <dgm:prSet/>
      <dgm:spPr/>
      <dgm:t>
        <a:bodyPr/>
        <a:lstStyle/>
        <a:p>
          <a:r>
            <a:rPr lang="hr-HR" dirty="0">
              <a:latin typeface="Arial" panose="020B0604020202020204" pitchFamily="34" charset="0"/>
              <a:cs typeface="Arial" panose="020B0604020202020204" pitchFamily="34" charset="0"/>
            </a:rPr>
            <a:t>1864. godine – Senat prihvatio </a:t>
          </a:r>
          <a:r>
            <a:rPr lang="hr-H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Trinaesti amandman</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D6E7954-64A4-443C-8795-D5171F47E4C8}" type="parTrans" cxnId="{685435CA-D1C0-4AB2-BC76-BFD68A72D5E8}">
      <dgm:prSet/>
      <dgm:spPr/>
      <dgm:t>
        <a:bodyPr/>
        <a:lstStyle/>
        <a:p>
          <a:endParaRPr lang="en-US"/>
        </a:p>
      </dgm:t>
    </dgm:pt>
    <dgm:pt modelId="{A1923C3A-9B05-41D9-9503-C622221E2813}" type="sibTrans" cxnId="{685435CA-D1C0-4AB2-BC76-BFD68A72D5E8}">
      <dgm:prSet/>
      <dgm:spPr/>
      <dgm:t>
        <a:bodyPr/>
        <a:lstStyle/>
        <a:p>
          <a:endParaRPr lang="en-US"/>
        </a:p>
      </dgm:t>
    </dgm:pt>
    <dgm:pt modelId="{072E1647-420F-45E7-B600-D5C5F4FF463C}">
      <dgm:prSet/>
      <dgm:spPr/>
      <dgm:t>
        <a:bodyPr/>
        <a:lstStyle/>
        <a:p>
          <a:pPr algn="ctr"/>
          <a:r>
            <a:rPr lang="hr-H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Proglašenje kraja robovlasništva</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31F31C3-9500-4B7F-A33A-C0F088EBA4AE}" type="parTrans" cxnId="{1C717C70-5BED-4853-8060-703ADAC9922F}">
      <dgm:prSet/>
      <dgm:spPr/>
      <dgm:t>
        <a:bodyPr/>
        <a:lstStyle/>
        <a:p>
          <a:endParaRPr lang="en-US"/>
        </a:p>
      </dgm:t>
    </dgm:pt>
    <dgm:pt modelId="{0966A1E6-A49C-4F64-961B-5741A46D973E}" type="sibTrans" cxnId="{1C717C70-5BED-4853-8060-703ADAC9922F}">
      <dgm:prSet/>
      <dgm:spPr/>
      <dgm:t>
        <a:bodyPr/>
        <a:lstStyle/>
        <a:p>
          <a:endParaRPr lang="en-US"/>
        </a:p>
      </dgm:t>
    </dgm:pt>
    <dgm:pt modelId="{859FAE81-785F-4789-9CE3-BB2621615F07}">
      <dgm:prSet/>
      <dgm:spPr/>
      <dgm:t>
        <a:bodyPr/>
        <a:lstStyle/>
        <a:p>
          <a:r>
            <a:rPr lang="hr-HR" b="0" dirty="0">
              <a:latin typeface="Arial" panose="020B0604020202020204" pitchFamily="34" charset="0"/>
              <a:cs typeface="Arial" panose="020B0604020202020204" pitchFamily="34" charset="0"/>
            </a:rPr>
            <a:t>Sljedeće godine to je isto prihvatio i Zastupnički dom Kongresa</a:t>
          </a:r>
          <a:endParaRPr lang="en-US" b="0" dirty="0">
            <a:latin typeface="Arial" panose="020B0604020202020204" pitchFamily="34" charset="0"/>
            <a:cs typeface="Arial" panose="020B0604020202020204" pitchFamily="34" charset="0"/>
          </a:endParaRPr>
        </a:p>
      </dgm:t>
    </dgm:pt>
    <dgm:pt modelId="{C35FAA0D-2BAD-420F-9D2B-FF43F3CCF8A2}" type="parTrans" cxnId="{2FD6FCC3-7645-4E78-BA92-65517E77A0A2}">
      <dgm:prSet/>
      <dgm:spPr/>
      <dgm:t>
        <a:bodyPr/>
        <a:lstStyle/>
        <a:p>
          <a:endParaRPr lang="en-US"/>
        </a:p>
      </dgm:t>
    </dgm:pt>
    <dgm:pt modelId="{AF923128-0358-4BAD-8CA1-98FE50C6D7B1}" type="sibTrans" cxnId="{2FD6FCC3-7645-4E78-BA92-65517E77A0A2}">
      <dgm:prSet/>
      <dgm:spPr/>
      <dgm:t>
        <a:bodyPr/>
        <a:lstStyle/>
        <a:p>
          <a:endParaRPr lang="en-US"/>
        </a:p>
      </dgm:t>
    </dgm:pt>
    <dgm:pt modelId="{5540C550-CE2F-49A0-A079-470AFFFC852A}" type="pres">
      <dgm:prSet presAssocID="{D11E2BF8-6C82-4FAD-B773-4C2DCC4F6172}" presName="linear" presStyleCnt="0">
        <dgm:presLayoutVars>
          <dgm:animLvl val="lvl"/>
          <dgm:resizeHandles val="exact"/>
        </dgm:presLayoutVars>
      </dgm:prSet>
      <dgm:spPr/>
      <dgm:t>
        <a:bodyPr/>
        <a:lstStyle/>
        <a:p>
          <a:endParaRPr lang="hr-HR"/>
        </a:p>
      </dgm:t>
    </dgm:pt>
    <dgm:pt modelId="{14C7D641-580C-4797-A22A-0F664478CE4C}" type="pres">
      <dgm:prSet presAssocID="{C37B51AB-0317-43A5-899E-692CC84B29B8}" presName="parentText" presStyleLbl="node1" presStyleIdx="0" presStyleCnt="3">
        <dgm:presLayoutVars>
          <dgm:chMax val="0"/>
          <dgm:bulletEnabled val="1"/>
        </dgm:presLayoutVars>
      </dgm:prSet>
      <dgm:spPr/>
      <dgm:t>
        <a:bodyPr/>
        <a:lstStyle/>
        <a:p>
          <a:endParaRPr lang="hr-HR"/>
        </a:p>
      </dgm:t>
    </dgm:pt>
    <dgm:pt modelId="{ABA55354-8EBC-42E3-9879-A832EFFA84FE}" type="pres">
      <dgm:prSet presAssocID="{A1923C3A-9B05-41D9-9503-C622221E2813}" presName="spacer" presStyleCnt="0"/>
      <dgm:spPr/>
    </dgm:pt>
    <dgm:pt modelId="{BCD597A7-C18A-4F68-AB1C-FDC745938E9A}" type="pres">
      <dgm:prSet presAssocID="{072E1647-420F-45E7-B600-D5C5F4FF463C}" presName="parentText" presStyleLbl="node1" presStyleIdx="1" presStyleCnt="3">
        <dgm:presLayoutVars>
          <dgm:chMax val="0"/>
          <dgm:bulletEnabled val="1"/>
        </dgm:presLayoutVars>
      </dgm:prSet>
      <dgm:spPr/>
      <dgm:t>
        <a:bodyPr/>
        <a:lstStyle/>
        <a:p>
          <a:endParaRPr lang="hr-HR"/>
        </a:p>
      </dgm:t>
    </dgm:pt>
    <dgm:pt modelId="{191DDC1E-C1C9-4E14-9774-29E70163D69C}" type="pres">
      <dgm:prSet presAssocID="{0966A1E6-A49C-4F64-961B-5741A46D973E}" presName="spacer" presStyleCnt="0"/>
      <dgm:spPr/>
    </dgm:pt>
    <dgm:pt modelId="{DE354221-0450-4175-A14C-4BC3C02F4CB0}" type="pres">
      <dgm:prSet presAssocID="{859FAE81-785F-4789-9CE3-BB2621615F07}" presName="parentText" presStyleLbl="node1" presStyleIdx="2" presStyleCnt="3">
        <dgm:presLayoutVars>
          <dgm:chMax val="0"/>
          <dgm:bulletEnabled val="1"/>
        </dgm:presLayoutVars>
      </dgm:prSet>
      <dgm:spPr/>
      <dgm:t>
        <a:bodyPr/>
        <a:lstStyle/>
        <a:p>
          <a:endParaRPr lang="hr-HR"/>
        </a:p>
      </dgm:t>
    </dgm:pt>
  </dgm:ptLst>
  <dgm:cxnLst>
    <dgm:cxn modelId="{1C717C70-5BED-4853-8060-703ADAC9922F}" srcId="{D11E2BF8-6C82-4FAD-B773-4C2DCC4F6172}" destId="{072E1647-420F-45E7-B600-D5C5F4FF463C}" srcOrd="1" destOrd="0" parTransId="{631F31C3-9500-4B7F-A33A-C0F088EBA4AE}" sibTransId="{0966A1E6-A49C-4F64-961B-5741A46D973E}"/>
    <dgm:cxn modelId="{7D920F4F-324B-4BBE-AA43-EC12757D4BFC}" type="presOf" srcId="{072E1647-420F-45E7-B600-D5C5F4FF463C}" destId="{BCD597A7-C18A-4F68-AB1C-FDC745938E9A}" srcOrd="0" destOrd="0" presId="urn:microsoft.com/office/officeart/2005/8/layout/vList2"/>
    <dgm:cxn modelId="{2FD6FCC3-7645-4E78-BA92-65517E77A0A2}" srcId="{D11E2BF8-6C82-4FAD-B773-4C2DCC4F6172}" destId="{859FAE81-785F-4789-9CE3-BB2621615F07}" srcOrd="2" destOrd="0" parTransId="{C35FAA0D-2BAD-420F-9D2B-FF43F3CCF8A2}" sibTransId="{AF923128-0358-4BAD-8CA1-98FE50C6D7B1}"/>
    <dgm:cxn modelId="{685435CA-D1C0-4AB2-BC76-BFD68A72D5E8}" srcId="{D11E2BF8-6C82-4FAD-B773-4C2DCC4F6172}" destId="{C37B51AB-0317-43A5-899E-692CC84B29B8}" srcOrd="0" destOrd="0" parTransId="{5D6E7954-64A4-443C-8795-D5171F47E4C8}" sibTransId="{A1923C3A-9B05-41D9-9503-C622221E2813}"/>
    <dgm:cxn modelId="{844A94D9-5216-4E68-AB84-85DF6D92A6BB}" type="presOf" srcId="{D11E2BF8-6C82-4FAD-B773-4C2DCC4F6172}" destId="{5540C550-CE2F-49A0-A079-470AFFFC852A}" srcOrd="0" destOrd="0" presId="urn:microsoft.com/office/officeart/2005/8/layout/vList2"/>
    <dgm:cxn modelId="{C53C5B49-2DC8-4D46-9921-28BBA8EAC1A6}" type="presOf" srcId="{C37B51AB-0317-43A5-899E-692CC84B29B8}" destId="{14C7D641-580C-4797-A22A-0F664478CE4C}" srcOrd="0" destOrd="0" presId="urn:microsoft.com/office/officeart/2005/8/layout/vList2"/>
    <dgm:cxn modelId="{4BBF500E-C678-4CE0-A58A-59B8D90AC044}" type="presOf" srcId="{859FAE81-785F-4789-9CE3-BB2621615F07}" destId="{DE354221-0450-4175-A14C-4BC3C02F4CB0}" srcOrd="0" destOrd="0" presId="urn:microsoft.com/office/officeart/2005/8/layout/vList2"/>
    <dgm:cxn modelId="{A3DC636B-A0C5-42BA-AFA6-F648AF0E2060}" type="presParOf" srcId="{5540C550-CE2F-49A0-A079-470AFFFC852A}" destId="{14C7D641-580C-4797-A22A-0F664478CE4C}" srcOrd="0" destOrd="0" presId="urn:microsoft.com/office/officeart/2005/8/layout/vList2"/>
    <dgm:cxn modelId="{D88D6D07-8736-4808-86C0-995441677A39}" type="presParOf" srcId="{5540C550-CE2F-49A0-A079-470AFFFC852A}" destId="{ABA55354-8EBC-42E3-9879-A832EFFA84FE}" srcOrd="1" destOrd="0" presId="urn:microsoft.com/office/officeart/2005/8/layout/vList2"/>
    <dgm:cxn modelId="{817EF30C-F7DB-4C5B-9B65-A42A8D921876}" type="presParOf" srcId="{5540C550-CE2F-49A0-A079-470AFFFC852A}" destId="{BCD597A7-C18A-4F68-AB1C-FDC745938E9A}" srcOrd="2" destOrd="0" presId="urn:microsoft.com/office/officeart/2005/8/layout/vList2"/>
    <dgm:cxn modelId="{17112666-CA65-40AE-93B6-577B0391DE04}" type="presParOf" srcId="{5540C550-CE2F-49A0-A079-470AFFFC852A}" destId="{191DDC1E-C1C9-4E14-9774-29E70163D69C}" srcOrd="3" destOrd="0" presId="urn:microsoft.com/office/officeart/2005/8/layout/vList2"/>
    <dgm:cxn modelId="{20398540-51EB-412A-8E26-8BE79F5D92E2}" type="presParOf" srcId="{5540C550-CE2F-49A0-A079-470AFFFC852A}" destId="{DE354221-0450-4175-A14C-4BC3C02F4CB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6F8962-C336-4E60-9CBF-A327494EC839}"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51168ADA-727E-444F-96E9-5E229498366C}">
      <dgm:prSet custT="1"/>
      <dgm:spPr/>
      <dgm:t>
        <a:bodyPr/>
        <a:lstStyle/>
        <a:p>
          <a:r>
            <a:rPr lang="hr-HR" sz="2800" dirty="0">
              <a:latin typeface="Arial" panose="020B0604020202020204" pitchFamily="34" charset="0"/>
              <a:cs typeface="Arial" panose="020B0604020202020204" pitchFamily="34" charset="0"/>
            </a:rPr>
            <a:t>Ubrzo </a:t>
          </a:r>
          <a:r>
            <a:rPr lang="en-GB" sz="2800" dirty="0" err="1">
              <a:latin typeface="Arial" panose="020B0604020202020204" pitchFamily="34" charset="0"/>
              <a:cs typeface="Arial" panose="020B0604020202020204" pitchFamily="34" charset="0"/>
            </a:rPr>
            <a:t>nakon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pobjede</a:t>
          </a:r>
          <a:r>
            <a:rPr lang="en-GB" sz="2800" dirty="0">
              <a:latin typeface="Arial" panose="020B0604020202020204" pitchFamily="34" charset="0"/>
              <a:cs typeface="Arial" panose="020B0604020202020204" pitchFamily="34" charset="0"/>
            </a:rPr>
            <a:t> u </a:t>
          </a:r>
          <a:r>
            <a:rPr lang="en-GB" sz="2800" dirty="0" err="1">
              <a:latin typeface="Arial" panose="020B0604020202020204" pitchFamily="34" charset="0"/>
              <a:cs typeface="Arial" panose="020B0604020202020204" pitchFamily="34" charset="0"/>
            </a:rPr>
            <a:t>ratu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L</a:t>
          </a:r>
          <a:r>
            <a:rPr lang="hr-HR" sz="2800" dirty="0">
              <a:latin typeface="Arial" panose="020B0604020202020204" pitchFamily="34" charset="0"/>
              <a:cs typeface="Arial" panose="020B0604020202020204" pitchFamily="34" charset="0"/>
            </a:rPr>
            <a:t>i</a:t>
          </a:r>
          <a:r>
            <a:rPr lang="en-GB" sz="2800" dirty="0" err="1">
              <a:latin typeface="Arial" panose="020B0604020202020204" pitchFamily="34" charset="0"/>
              <a:cs typeface="Arial" panose="020B0604020202020204" pitchFamily="34" charset="0"/>
            </a:rPr>
            <a:t>ncolna</a:t>
          </a:r>
          <a:r>
            <a:rPr lang="en-GB" sz="2800" dirty="0">
              <a:latin typeface="Arial" panose="020B0604020202020204" pitchFamily="34" charset="0"/>
              <a:cs typeface="Arial" panose="020B0604020202020204" pitchFamily="34" charset="0"/>
            </a:rPr>
            <a:t> je </a:t>
          </a:r>
          <a:r>
            <a:rPr lang="en-GB" sz="2800" dirty="0" err="1">
              <a:latin typeface="Arial" panose="020B0604020202020204" pitchFamily="34" charset="0"/>
              <a:cs typeface="Arial" panose="020B0604020202020204" pitchFamily="34" charset="0"/>
            </a:rPr>
            <a:t>izvršen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atentat</a:t>
          </a:r>
          <a:r>
            <a:rPr lang="en-GB" sz="2800" dirty="0">
              <a:latin typeface="Arial" panose="020B0604020202020204" pitchFamily="34" charset="0"/>
              <a:cs typeface="Arial" panose="020B0604020202020204" pitchFamily="34" charset="0"/>
            </a:rPr>
            <a:t> u </a:t>
          </a:r>
          <a:r>
            <a:rPr lang="en-GB" sz="2800" dirty="0" err="1">
              <a:latin typeface="Arial" panose="020B0604020202020204" pitchFamily="34" charset="0"/>
              <a:cs typeface="Arial" panose="020B0604020202020204" pitchFamily="34" charset="0"/>
            </a:rPr>
            <a:t>kazalištu</a:t>
          </a:r>
          <a:endParaRPr lang="en-US" sz="2800" dirty="0">
            <a:latin typeface="Arial" panose="020B0604020202020204" pitchFamily="34" charset="0"/>
            <a:cs typeface="Arial" panose="020B0604020202020204" pitchFamily="34" charset="0"/>
          </a:endParaRPr>
        </a:p>
      </dgm:t>
    </dgm:pt>
    <dgm:pt modelId="{2657CE32-61D6-4018-89E3-E8D9E1932C26}" type="parTrans" cxnId="{09E42890-2A1D-4D13-958C-E1949BFC4D2C}">
      <dgm:prSet/>
      <dgm:spPr/>
      <dgm:t>
        <a:bodyPr/>
        <a:lstStyle/>
        <a:p>
          <a:endParaRPr lang="en-US"/>
        </a:p>
      </dgm:t>
    </dgm:pt>
    <dgm:pt modelId="{D0670982-6AA7-4237-874F-8F49EDB57098}" type="sibTrans" cxnId="{09E42890-2A1D-4D13-958C-E1949BFC4D2C}">
      <dgm:prSet/>
      <dgm:spPr/>
      <dgm:t>
        <a:bodyPr/>
        <a:lstStyle/>
        <a:p>
          <a:endParaRPr lang="en-US"/>
        </a:p>
      </dgm:t>
    </dgm:pt>
    <dgm:pt modelId="{7E017370-A948-4E6D-81E0-FC886F6F0E4F}">
      <dgm:prSet custT="1"/>
      <dgm:spPr/>
      <dgm:t>
        <a:bodyPr/>
        <a:lstStyle/>
        <a:p>
          <a:r>
            <a:rPr lang="hr-HR" sz="2800" dirty="0">
              <a:latin typeface="Arial" panose="020B0604020202020204" pitchFamily="34" charset="0"/>
              <a:cs typeface="Arial" panose="020B0604020202020204" pitchFamily="34" charset="0"/>
            </a:rPr>
            <a:t>Ubojica je bio </a:t>
          </a:r>
          <a:r>
            <a:rPr lang="en-GB" sz="2800" dirty="0">
              <a:latin typeface="Arial" panose="020B0604020202020204" pitchFamily="34" charset="0"/>
              <a:cs typeface="Arial" panose="020B0604020202020204" pitchFamily="34" charset="0"/>
            </a:rPr>
            <a:t>John Wilkes Booth, </a:t>
          </a:r>
          <a:r>
            <a:rPr lang="en-GB" sz="2800" dirty="0" err="1">
              <a:latin typeface="Arial" panose="020B0604020202020204" pitchFamily="34" charset="0"/>
              <a:cs typeface="Arial" panose="020B0604020202020204" pitchFamily="34" charset="0"/>
            </a:rPr>
            <a:t>kazališni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glumac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hr-HR" sz="2800" dirty="0">
              <a:latin typeface="Arial" panose="020B0604020202020204" pitchFamily="34" charset="0"/>
              <a:cs typeface="Arial" panose="020B0604020202020204" pitchFamily="34" charset="0"/>
            </a:rPr>
            <a:t>pristaša Konfederacije</a:t>
          </a:r>
          <a:endParaRPr lang="en-US" sz="2800" dirty="0">
            <a:latin typeface="Arial" panose="020B0604020202020204" pitchFamily="34" charset="0"/>
            <a:cs typeface="Arial" panose="020B0604020202020204" pitchFamily="34" charset="0"/>
          </a:endParaRPr>
        </a:p>
      </dgm:t>
    </dgm:pt>
    <dgm:pt modelId="{136AEEC5-1497-448B-A36B-E13592442A7F}" type="parTrans" cxnId="{8B26F526-7CA7-4284-9262-6FDE982B64AE}">
      <dgm:prSet/>
      <dgm:spPr/>
      <dgm:t>
        <a:bodyPr/>
        <a:lstStyle/>
        <a:p>
          <a:endParaRPr lang="en-US"/>
        </a:p>
      </dgm:t>
    </dgm:pt>
    <dgm:pt modelId="{E0D9E79F-6670-4EA9-BBF6-9D45E5232697}" type="sibTrans" cxnId="{8B26F526-7CA7-4284-9262-6FDE982B64AE}">
      <dgm:prSet/>
      <dgm:spPr/>
      <dgm:t>
        <a:bodyPr/>
        <a:lstStyle/>
        <a:p>
          <a:endParaRPr lang="en-US"/>
        </a:p>
      </dgm:t>
    </dgm:pt>
    <dgm:pt modelId="{11729348-2792-4ACD-B669-A4855A67AC23}">
      <dgm:prSet custT="1"/>
      <dgm:spPr/>
      <dgm:t>
        <a:bodyPr/>
        <a:lstStyle/>
        <a:p>
          <a:r>
            <a:rPr lang="hr-HR" sz="2800" dirty="0">
              <a:latin typeface="Arial" panose="020B0604020202020204" pitchFamily="34" charset="0"/>
              <a:cs typeface="Arial" panose="020B0604020202020204" pitchFamily="34" charset="0"/>
            </a:rPr>
            <a:t>Sljedeće jutro je preminuo od posljedica ranjavanja</a:t>
          </a:r>
          <a:endParaRPr lang="en-US" sz="2800" dirty="0">
            <a:latin typeface="Arial" panose="020B0604020202020204" pitchFamily="34" charset="0"/>
            <a:cs typeface="Arial" panose="020B0604020202020204" pitchFamily="34" charset="0"/>
          </a:endParaRPr>
        </a:p>
      </dgm:t>
    </dgm:pt>
    <dgm:pt modelId="{5FC57A90-9B3D-4E22-96E5-6BAF83FD4E2F}" type="parTrans" cxnId="{34911555-9038-471B-A8EC-F568A2ED8942}">
      <dgm:prSet/>
      <dgm:spPr/>
      <dgm:t>
        <a:bodyPr/>
        <a:lstStyle/>
        <a:p>
          <a:endParaRPr lang="hr-HR"/>
        </a:p>
      </dgm:t>
    </dgm:pt>
    <dgm:pt modelId="{C814AC7B-5DB5-47C7-AAA0-8A45C4696E72}" type="sibTrans" cxnId="{34911555-9038-471B-A8EC-F568A2ED8942}">
      <dgm:prSet/>
      <dgm:spPr/>
      <dgm:t>
        <a:bodyPr/>
        <a:lstStyle/>
        <a:p>
          <a:endParaRPr lang="hr-HR"/>
        </a:p>
      </dgm:t>
    </dgm:pt>
    <dgm:pt modelId="{8837C291-C782-4577-A1BA-CC6CC0DD19D1}" type="pres">
      <dgm:prSet presAssocID="{5F6F8962-C336-4E60-9CBF-A327494EC839}" presName="linear" presStyleCnt="0">
        <dgm:presLayoutVars>
          <dgm:animLvl val="lvl"/>
          <dgm:resizeHandles val="exact"/>
        </dgm:presLayoutVars>
      </dgm:prSet>
      <dgm:spPr/>
      <dgm:t>
        <a:bodyPr/>
        <a:lstStyle/>
        <a:p>
          <a:endParaRPr lang="hr-HR"/>
        </a:p>
      </dgm:t>
    </dgm:pt>
    <dgm:pt modelId="{CD155429-5CBA-4131-A08F-426C474353AE}" type="pres">
      <dgm:prSet presAssocID="{51168ADA-727E-444F-96E9-5E229498366C}" presName="parentText" presStyleLbl="node1" presStyleIdx="0" presStyleCnt="3">
        <dgm:presLayoutVars>
          <dgm:chMax val="0"/>
          <dgm:bulletEnabled val="1"/>
        </dgm:presLayoutVars>
      </dgm:prSet>
      <dgm:spPr/>
      <dgm:t>
        <a:bodyPr/>
        <a:lstStyle/>
        <a:p>
          <a:endParaRPr lang="hr-HR"/>
        </a:p>
      </dgm:t>
    </dgm:pt>
    <dgm:pt modelId="{A513DC4F-9E59-451F-8BEF-30E388C3BEC2}" type="pres">
      <dgm:prSet presAssocID="{D0670982-6AA7-4237-874F-8F49EDB57098}" presName="spacer" presStyleCnt="0"/>
      <dgm:spPr/>
    </dgm:pt>
    <dgm:pt modelId="{3B093414-5442-498E-ACA2-6096F8441AF6}" type="pres">
      <dgm:prSet presAssocID="{11729348-2792-4ACD-B669-A4855A67AC23}" presName="parentText" presStyleLbl="node1" presStyleIdx="1" presStyleCnt="3">
        <dgm:presLayoutVars>
          <dgm:chMax val="0"/>
          <dgm:bulletEnabled val="1"/>
        </dgm:presLayoutVars>
      </dgm:prSet>
      <dgm:spPr/>
      <dgm:t>
        <a:bodyPr/>
        <a:lstStyle/>
        <a:p>
          <a:endParaRPr lang="hr-HR"/>
        </a:p>
      </dgm:t>
    </dgm:pt>
    <dgm:pt modelId="{ADB4C31F-6E84-4453-8846-09FCF5085035}" type="pres">
      <dgm:prSet presAssocID="{C814AC7B-5DB5-47C7-AAA0-8A45C4696E72}" presName="spacer" presStyleCnt="0"/>
      <dgm:spPr/>
    </dgm:pt>
    <dgm:pt modelId="{9DD2F57E-1699-47CC-8460-BDF10511F663}" type="pres">
      <dgm:prSet presAssocID="{7E017370-A948-4E6D-81E0-FC886F6F0E4F}" presName="parentText" presStyleLbl="node1" presStyleIdx="2" presStyleCnt="3">
        <dgm:presLayoutVars>
          <dgm:chMax val="0"/>
          <dgm:bulletEnabled val="1"/>
        </dgm:presLayoutVars>
      </dgm:prSet>
      <dgm:spPr/>
      <dgm:t>
        <a:bodyPr/>
        <a:lstStyle/>
        <a:p>
          <a:endParaRPr lang="hr-HR"/>
        </a:p>
      </dgm:t>
    </dgm:pt>
  </dgm:ptLst>
  <dgm:cxnLst>
    <dgm:cxn modelId="{34911555-9038-471B-A8EC-F568A2ED8942}" srcId="{5F6F8962-C336-4E60-9CBF-A327494EC839}" destId="{11729348-2792-4ACD-B669-A4855A67AC23}" srcOrd="1" destOrd="0" parTransId="{5FC57A90-9B3D-4E22-96E5-6BAF83FD4E2F}" sibTransId="{C814AC7B-5DB5-47C7-AAA0-8A45C4696E72}"/>
    <dgm:cxn modelId="{09E42890-2A1D-4D13-958C-E1949BFC4D2C}" srcId="{5F6F8962-C336-4E60-9CBF-A327494EC839}" destId="{51168ADA-727E-444F-96E9-5E229498366C}" srcOrd="0" destOrd="0" parTransId="{2657CE32-61D6-4018-89E3-E8D9E1932C26}" sibTransId="{D0670982-6AA7-4237-874F-8F49EDB57098}"/>
    <dgm:cxn modelId="{70BF8B5B-1544-47D6-8E88-20B3B29F5A96}" type="presOf" srcId="{11729348-2792-4ACD-B669-A4855A67AC23}" destId="{3B093414-5442-498E-ACA2-6096F8441AF6}" srcOrd="0" destOrd="0" presId="urn:microsoft.com/office/officeart/2005/8/layout/vList2"/>
    <dgm:cxn modelId="{BDADD447-F3C4-4728-859B-24E8F6039460}" type="presOf" srcId="{5F6F8962-C336-4E60-9CBF-A327494EC839}" destId="{8837C291-C782-4577-A1BA-CC6CC0DD19D1}" srcOrd="0" destOrd="0" presId="urn:microsoft.com/office/officeart/2005/8/layout/vList2"/>
    <dgm:cxn modelId="{5F652D0B-FB76-4A05-A4C4-CF8E5E037395}" type="presOf" srcId="{51168ADA-727E-444F-96E9-5E229498366C}" destId="{CD155429-5CBA-4131-A08F-426C474353AE}" srcOrd="0" destOrd="0" presId="urn:microsoft.com/office/officeart/2005/8/layout/vList2"/>
    <dgm:cxn modelId="{05F30769-91F0-401E-B182-433B9761FE0F}" type="presOf" srcId="{7E017370-A948-4E6D-81E0-FC886F6F0E4F}" destId="{9DD2F57E-1699-47CC-8460-BDF10511F663}" srcOrd="0" destOrd="0" presId="urn:microsoft.com/office/officeart/2005/8/layout/vList2"/>
    <dgm:cxn modelId="{8B26F526-7CA7-4284-9262-6FDE982B64AE}" srcId="{5F6F8962-C336-4E60-9CBF-A327494EC839}" destId="{7E017370-A948-4E6D-81E0-FC886F6F0E4F}" srcOrd="2" destOrd="0" parTransId="{136AEEC5-1497-448B-A36B-E13592442A7F}" sibTransId="{E0D9E79F-6670-4EA9-BBF6-9D45E5232697}"/>
    <dgm:cxn modelId="{EA8CD927-0800-404C-9E77-FAED3B57E28D}" type="presParOf" srcId="{8837C291-C782-4577-A1BA-CC6CC0DD19D1}" destId="{CD155429-5CBA-4131-A08F-426C474353AE}" srcOrd="0" destOrd="0" presId="urn:microsoft.com/office/officeart/2005/8/layout/vList2"/>
    <dgm:cxn modelId="{C1181985-39B2-438C-95BF-DD2E7F01E27F}" type="presParOf" srcId="{8837C291-C782-4577-A1BA-CC6CC0DD19D1}" destId="{A513DC4F-9E59-451F-8BEF-30E388C3BEC2}" srcOrd="1" destOrd="0" presId="urn:microsoft.com/office/officeart/2005/8/layout/vList2"/>
    <dgm:cxn modelId="{B7299A67-9BFA-4043-880B-3DACFC1DF8A2}" type="presParOf" srcId="{8837C291-C782-4577-A1BA-CC6CC0DD19D1}" destId="{3B093414-5442-498E-ACA2-6096F8441AF6}" srcOrd="2" destOrd="0" presId="urn:microsoft.com/office/officeart/2005/8/layout/vList2"/>
    <dgm:cxn modelId="{C1902516-DDA9-4210-94C8-9F0B8B139F35}" type="presParOf" srcId="{8837C291-C782-4577-A1BA-CC6CC0DD19D1}" destId="{ADB4C31F-6E84-4453-8846-09FCF5085035}" srcOrd="3" destOrd="0" presId="urn:microsoft.com/office/officeart/2005/8/layout/vList2"/>
    <dgm:cxn modelId="{610C83F2-EA1D-4EAB-9579-CDDD3C9469B1}" type="presParOf" srcId="{8837C291-C782-4577-A1BA-CC6CC0DD19D1}" destId="{9DD2F57E-1699-47CC-8460-BDF10511F66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D9A093-E4CB-4708-854C-F7AD553E7F06}"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C864B7E-73F8-4684-974C-439EAFB15D60}">
      <dgm:prSet custT="1"/>
      <dgm:spPr/>
      <dgm:t>
        <a:bodyPr/>
        <a:lstStyle/>
        <a:p>
          <a:r>
            <a:rPr lang="hr-HR" sz="2400" dirty="0">
              <a:latin typeface="Arial" panose="020B0604020202020204" pitchFamily="34" charset="0"/>
              <a:cs typeface="Arial" panose="020B0604020202020204" pitchFamily="34" charset="0"/>
            </a:rPr>
            <a:t>Najveći dio robovske snage iz Afrike u SAD doveden u XVII. i XVIII. stoljeću</a:t>
          </a:r>
          <a:endParaRPr lang="en-US" sz="2400" dirty="0">
            <a:latin typeface="Arial" panose="020B0604020202020204" pitchFamily="34" charset="0"/>
            <a:cs typeface="Arial" panose="020B0604020202020204" pitchFamily="34" charset="0"/>
          </a:endParaRPr>
        </a:p>
      </dgm:t>
    </dgm:pt>
    <dgm:pt modelId="{55121349-2628-4186-887C-0DEE511D3327}" type="parTrans" cxnId="{82761DA2-190F-46FE-9A75-80A7A776026E}">
      <dgm:prSet/>
      <dgm:spPr/>
      <dgm:t>
        <a:bodyPr/>
        <a:lstStyle/>
        <a:p>
          <a:endParaRPr lang="en-US"/>
        </a:p>
      </dgm:t>
    </dgm:pt>
    <dgm:pt modelId="{4013FB2E-D5F1-46D4-B7FE-A5FBCE386171}" type="sibTrans" cxnId="{82761DA2-190F-46FE-9A75-80A7A776026E}">
      <dgm:prSet/>
      <dgm:spPr/>
      <dgm:t>
        <a:bodyPr/>
        <a:lstStyle/>
        <a:p>
          <a:endParaRPr lang="en-US"/>
        </a:p>
      </dgm:t>
    </dgm:pt>
    <dgm:pt modelId="{C53FDEB3-A631-44B8-B483-90630E4915DE}">
      <dgm:prSet custT="1"/>
      <dgm:spPr/>
      <dgm:t>
        <a:bodyPr/>
        <a:lstStyle/>
        <a:p>
          <a:r>
            <a:rPr lang="hr-HR" sz="2400" dirty="0">
              <a:latin typeface="Arial" panose="020B0604020202020204" pitchFamily="34" charset="0"/>
              <a:cs typeface="Arial" panose="020B0604020202020204" pitchFamily="34" charset="0"/>
            </a:rPr>
            <a:t>Robovlasnici robove poticali na zasnivanje obitelji – djeca robova postajala su njihova imovina</a:t>
          </a:r>
          <a:endParaRPr lang="en-US" sz="2400" dirty="0">
            <a:latin typeface="Arial" panose="020B0604020202020204" pitchFamily="34" charset="0"/>
            <a:cs typeface="Arial" panose="020B0604020202020204" pitchFamily="34" charset="0"/>
          </a:endParaRPr>
        </a:p>
      </dgm:t>
    </dgm:pt>
    <dgm:pt modelId="{072BCBD8-248C-4E4D-A6BC-C7ABF9FA15EF}" type="parTrans" cxnId="{75CC2B6E-59AA-4A01-8027-4CE973A090C7}">
      <dgm:prSet/>
      <dgm:spPr/>
      <dgm:t>
        <a:bodyPr/>
        <a:lstStyle/>
        <a:p>
          <a:endParaRPr lang="en-US"/>
        </a:p>
      </dgm:t>
    </dgm:pt>
    <dgm:pt modelId="{525D8E97-B550-4477-93FD-ECB82CD8BBA2}" type="sibTrans" cxnId="{75CC2B6E-59AA-4A01-8027-4CE973A090C7}">
      <dgm:prSet/>
      <dgm:spPr/>
      <dgm:t>
        <a:bodyPr/>
        <a:lstStyle/>
        <a:p>
          <a:endParaRPr lang="en-US"/>
        </a:p>
      </dgm:t>
    </dgm:pt>
    <dgm:pt modelId="{CF8B5CAD-6D6C-45BB-9F4B-B3BF29F7CD7B}">
      <dgm:prSet custT="1"/>
      <dgm:spPr/>
      <dgm:t>
        <a:bodyPr/>
        <a:lstStyle/>
        <a:p>
          <a:r>
            <a:rPr lang="hr-HR" sz="2400" dirty="0">
              <a:latin typeface="Arial" panose="020B0604020202020204" pitchFamily="34" charset="0"/>
              <a:cs typeface="Arial" panose="020B0604020202020204" pitchFamily="34" charset="0"/>
            </a:rPr>
            <a:t>Izrazito teška svakodnevnica robova - u nemilosti robovlasnika, fizički kažnjavani</a:t>
          </a:r>
          <a:endParaRPr lang="en-US" sz="2400" dirty="0">
            <a:latin typeface="Arial" panose="020B0604020202020204" pitchFamily="34" charset="0"/>
            <a:cs typeface="Arial" panose="020B0604020202020204" pitchFamily="34" charset="0"/>
          </a:endParaRPr>
        </a:p>
      </dgm:t>
    </dgm:pt>
    <dgm:pt modelId="{1B4BEF63-16DF-467D-A93E-7E8C6E54F9E5}" type="parTrans" cxnId="{8D5812F6-19C1-46F5-ADD4-540DAFCECDC7}">
      <dgm:prSet/>
      <dgm:spPr/>
      <dgm:t>
        <a:bodyPr/>
        <a:lstStyle/>
        <a:p>
          <a:endParaRPr lang="en-US"/>
        </a:p>
      </dgm:t>
    </dgm:pt>
    <dgm:pt modelId="{5A82A530-B286-4BFA-A2F5-BFBE1AAEFBBB}" type="sibTrans" cxnId="{8D5812F6-19C1-46F5-ADD4-540DAFCECDC7}">
      <dgm:prSet/>
      <dgm:spPr/>
      <dgm:t>
        <a:bodyPr/>
        <a:lstStyle/>
        <a:p>
          <a:endParaRPr lang="en-US"/>
        </a:p>
      </dgm:t>
    </dgm:pt>
    <dgm:pt modelId="{F463659E-5F00-4D5C-A14F-ACA49784EF43}">
      <dgm:prSet custT="1"/>
      <dgm:spPr/>
      <dgm:t>
        <a:bodyPr/>
        <a:lstStyle/>
        <a:p>
          <a:r>
            <a:rPr lang="hr-HR" sz="2400" dirty="0">
              <a:latin typeface="Arial" panose="020B0604020202020204" pitchFamily="34" charset="0"/>
              <a:cs typeface="Arial" panose="020B0604020202020204" pitchFamily="34" charset="0"/>
            </a:rPr>
            <a:t>Onemogućeno im je obrazovanje – u južnim državama zakonom zabranjeno</a:t>
          </a:r>
          <a:endParaRPr lang="en-US" sz="2400" dirty="0">
            <a:latin typeface="Arial" panose="020B0604020202020204" pitchFamily="34" charset="0"/>
            <a:cs typeface="Arial" panose="020B0604020202020204" pitchFamily="34" charset="0"/>
          </a:endParaRPr>
        </a:p>
      </dgm:t>
    </dgm:pt>
    <dgm:pt modelId="{DB46844B-4BF7-44F9-85F3-6184F37F4965}" type="parTrans" cxnId="{90F40C48-E3F7-4735-A125-2B3A95C7C0F9}">
      <dgm:prSet/>
      <dgm:spPr/>
      <dgm:t>
        <a:bodyPr/>
        <a:lstStyle/>
        <a:p>
          <a:endParaRPr lang="en-US"/>
        </a:p>
      </dgm:t>
    </dgm:pt>
    <dgm:pt modelId="{79544C04-7CCA-4DA6-9F0E-A00E50D6612C}" type="sibTrans" cxnId="{90F40C48-E3F7-4735-A125-2B3A95C7C0F9}">
      <dgm:prSet/>
      <dgm:spPr/>
      <dgm:t>
        <a:bodyPr/>
        <a:lstStyle/>
        <a:p>
          <a:endParaRPr lang="en-US"/>
        </a:p>
      </dgm:t>
    </dgm:pt>
    <dgm:pt modelId="{83287447-DEA9-4AE5-82C1-B67DC69F3355}" type="pres">
      <dgm:prSet presAssocID="{1BD9A093-E4CB-4708-854C-F7AD553E7F06}" presName="linear" presStyleCnt="0">
        <dgm:presLayoutVars>
          <dgm:animLvl val="lvl"/>
          <dgm:resizeHandles val="exact"/>
        </dgm:presLayoutVars>
      </dgm:prSet>
      <dgm:spPr/>
      <dgm:t>
        <a:bodyPr/>
        <a:lstStyle/>
        <a:p>
          <a:endParaRPr lang="hr-HR"/>
        </a:p>
      </dgm:t>
    </dgm:pt>
    <dgm:pt modelId="{6E574587-04AF-4E88-BA62-178F1FE1E0F4}" type="pres">
      <dgm:prSet presAssocID="{BC864B7E-73F8-4684-974C-439EAFB15D60}" presName="parentText" presStyleLbl="node1" presStyleIdx="0" presStyleCnt="4">
        <dgm:presLayoutVars>
          <dgm:chMax val="0"/>
          <dgm:bulletEnabled val="1"/>
        </dgm:presLayoutVars>
      </dgm:prSet>
      <dgm:spPr/>
      <dgm:t>
        <a:bodyPr/>
        <a:lstStyle/>
        <a:p>
          <a:endParaRPr lang="hr-HR"/>
        </a:p>
      </dgm:t>
    </dgm:pt>
    <dgm:pt modelId="{7159D047-3E0B-4D4D-A2DF-7C5F34D81802}" type="pres">
      <dgm:prSet presAssocID="{4013FB2E-D5F1-46D4-B7FE-A5FBCE386171}" presName="spacer" presStyleCnt="0"/>
      <dgm:spPr/>
    </dgm:pt>
    <dgm:pt modelId="{3D615349-25BD-4027-B5EC-6221A4F0C9B0}" type="pres">
      <dgm:prSet presAssocID="{C53FDEB3-A631-44B8-B483-90630E4915DE}" presName="parentText" presStyleLbl="node1" presStyleIdx="1" presStyleCnt="4">
        <dgm:presLayoutVars>
          <dgm:chMax val="0"/>
          <dgm:bulletEnabled val="1"/>
        </dgm:presLayoutVars>
      </dgm:prSet>
      <dgm:spPr/>
      <dgm:t>
        <a:bodyPr/>
        <a:lstStyle/>
        <a:p>
          <a:endParaRPr lang="hr-HR"/>
        </a:p>
      </dgm:t>
    </dgm:pt>
    <dgm:pt modelId="{563ABBDB-3585-4047-90CC-FEEAB14CD81F}" type="pres">
      <dgm:prSet presAssocID="{525D8E97-B550-4477-93FD-ECB82CD8BBA2}" presName="spacer" presStyleCnt="0"/>
      <dgm:spPr/>
    </dgm:pt>
    <dgm:pt modelId="{BC80B91E-99D9-4B10-83DB-2E4294C86448}" type="pres">
      <dgm:prSet presAssocID="{CF8B5CAD-6D6C-45BB-9F4B-B3BF29F7CD7B}" presName="parentText" presStyleLbl="node1" presStyleIdx="2" presStyleCnt="4">
        <dgm:presLayoutVars>
          <dgm:chMax val="0"/>
          <dgm:bulletEnabled val="1"/>
        </dgm:presLayoutVars>
      </dgm:prSet>
      <dgm:spPr/>
      <dgm:t>
        <a:bodyPr/>
        <a:lstStyle/>
        <a:p>
          <a:endParaRPr lang="hr-HR"/>
        </a:p>
      </dgm:t>
    </dgm:pt>
    <dgm:pt modelId="{9BB35240-5902-44BC-A0C5-FDE6BFDA42DA}" type="pres">
      <dgm:prSet presAssocID="{5A82A530-B286-4BFA-A2F5-BFBE1AAEFBBB}" presName="spacer" presStyleCnt="0"/>
      <dgm:spPr/>
    </dgm:pt>
    <dgm:pt modelId="{74384566-CD11-4D06-B5B8-004598515C2D}" type="pres">
      <dgm:prSet presAssocID="{F463659E-5F00-4D5C-A14F-ACA49784EF43}" presName="parentText" presStyleLbl="node1" presStyleIdx="3" presStyleCnt="4">
        <dgm:presLayoutVars>
          <dgm:chMax val="0"/>
          <dgm:bulletEnabled val="1"/>
        </dgm:presLayoutVars>
      </dgm:prSet>
      <dgm:spPr/>
      <dgm:t>
        <a:bodyPr/>
        <a:lstStyle/>
        <a:p>
          <a:endParaRPr lang="hr-HR"/>
        </a:p>
      </dgm:t>
    </dgm:pt>
  </dgm:ptLst>
  <dgm:cxnLst>
    <dgm:cxn modelId="{BAE1968B-1396-443A-9C70-D76BB963C87D}" type="presOf" srcId="{1BD9A093-E4CB-4708-854C-F7AD553E7F06}" destId="{83287447-DEA9-4AE5-82C1-B67DC69F3355}" srcOrd="0" destOrd="0" presId="urn:microsoft.com/office/officeart/2005/8/layout/vList2"/>
    <dgm:cxn modelId="{8D5812F6-19C1-46F5-ADD4-540DAFCECDC7}" srcId="{1BD9A093-E4CB-4708-854C-F7AD553E7F06}" destId="{CF8B5CAD-6D6C-45BB-9F4B-B3BF29F7CD7B}" srcOrd="2" destOrd="0" parTransId="{1B4BEF63-16DF-467D-A93E-7E8C6E54F9E5}" sibTransId="{5A82A530-B286-4BFA-A2F5-BFBE1AAEFBBB}"/>
    <dgm:cxn modelId="{4B894D37-5CAE-402C-ADE6-77CCB98E4640}" type="presOf" srcId="{CF8B5CAD-6D6C-45BB-9F4B-B3BF29F7CD7B}" destId="{BC80B91E-99D9-4B10-83DB-2E4294C86448}" srcOrd="0" destOrd="0" presId="urn:microsoft.com/office/officeart/2005/8/layout/vList2"/>
    <dgm:cxn modelId="{90F40C48-E3F7-4735-A125-2B3A95C7C0F9}" srcId="{1BD9A093-E4CB-4708-854C-F7AD553E7F06}" destId="{F463659E-5F00-4D5C-A14F-ACA49784EF43}" srcOrd="3" destOrd="0" parTransId="{DB46844B-4BF7-44F9-85F3-6184F37F4965}" sibTransId="{79544C04-7CCA-4DA6-9F0E-A00E50D6612C}"/>
    <dgm:cxn modelId="{8015DD18-C8F7-4D39-9708-E846AA6FAECD}" type="presOf" srcId="{C53FDEB3-A631-44B8-B483-90630E4915DE}" destId="{3D615349-25BD-4027-B5EC-6221A4F0C9B0}" srcOrd="0" destOrd="0" presId="urn:microsoft.com/office/officeart/2005/8/layout/vList2"/>
    <dgm:cxn modelId="{B513FEF0-A4EF-4958-97CC-3628D4104B1A}" type="presOf" srcId="{BC864B7E-73F8-4684-974C-439EAFB15D60}" destId="{6E574587-04AF-4E88-BA62-178F1FE1E0F4}" srcOrd="0" destOrd="0" presId="urn:microsoft.com/office/officeart/2005/8/layout/vList2"/>
    <dgm:cxn modelId="{75CC2B6E-59AA-4A01-8027-4CE973A090C7}" srcId="{1BD9A093-E4CB-4708-854C-F7AD553E7F06}" destId="{C53FDEB3-A631-44B8-B483-90630E4915DE}" srcOrd="1" destOrd="0" parTransId="{072BCBD8-248C-4E4D-A6BC-C7ABF9FA15EF}" sibTransId="{525D8E97-B550-4477-93FD-ECB82CD8BBA2}"/>
    <dgm:cxn modelId="{82761DA2-190F-46FE-9A75-80A7A776026E}" srcId="{1BD9A093-E4CB-4708-854C-F7AD553E7F06}" destId="{BC864B7E-73F8-4684-974C-439EAFB15D60}" srcOrd="0" destOrd="0" parTransId="{55121349-2628-4186-887C-0DEE511D3327}" sibTransId="{4013FB2E-D5F1-46D4-B7FE-A5FBCE386171}"/>
    <dgm:cxn modelId="{FB79CE46-7D58-4DD4-B6A4-6C138A8EFE37}" type="presOf" srcId="{F463659E-5F00-4D5C-A14F-ACA49784EF43}" destId="{74384566-CD11-4D06-B5B8-004598515C2D}" srcOrd="0" destOrd="0" presId="urn:microsoft.com/office/officeart/2005/8/layout/vList2"/>
    <dgm:cxn modelId="{7677506C-7F95-4C19-80AD-7F3137F9E6C5}" type="presParOf" srcId="{83287447-DEA9-4AE5-82C1-B67DC69F3355}" destId="{6E574587-04AF-4E88-BA62-178F1FE1E0F4}" srcOrd="0" destOrd="0" presId="urn:microsoft.com/office/officeart/2005/8/layout/vList2"/>
    <dgm:cxn modelId="{F003D510-503F-4EA6-88E6-7EB9F4CB748A}" type="presParOf" srcId="{83287447-DEA9-4AE5-82C1-B67DC69F3355}" destId="{7159D047-3E0B-4D4D-A2DF-7C5F34D81802}" srcOrd="1" destOrd="0" presId="urn:microsoft.com/office/officeart/2005/8/layout/vList2"/>
    <dgm:cxn modelId="{B99B1873-9B32-42D2-8F91-CD0B7052B28E}" type="presParOf" srcId="{83287447-DEA9-4AE5-82C1-B67DC69F3355}" destId="{3D615349-25BD-4027-B5EC-6221A4F0C9B0}" srcOrd="2" destOrd="0" presId="urn:microsoft.com/office/officeart/2005/8/layout/vList2"/>
    <dgm:cxn modelId="{0AEC0C7C-5C41-425C-92DE-68AF3EEA215C}" type="presParOf" srcId="{83287447-DEA9-4AE5-82C1-B67DC69F3355}" destId="{563ABBDB-3585-4047-90CC-FEEAB14CD81F}" srcOrd="3" destOrd="0" presId="urn:microsoft.com/office/officeart/2005/8/layout/vList2"/>
    <dgm:cxn modelId="{5607D71D-DC3F-479B-A424-7C495A8DD37E}" type="presParOf" srcId="{83287447-DEA9-4AE5-82C1-B67DC69F3355}" destId="{BC80B91E-99D9-4B10-83DB-2E4294C86448}" srcOrd="4" destOrd="0" presId="urn:microsoft.com/office/officeart/2005/8/layout/vList2"/>
    <dgm:cxn modelId="{F9002D63-D84E-447C-829F-2F7B590DEB95}" type="presParOf" srcId="{83287447-DEA9-4AE5-82C1-B67DC69F3355}" destId="{9BB35240-5902-44BC-A0C5-FDE6BFDA42DA}" srcOrd="5" destOrd="0" presId="urn:microsoft.com/office/officeart/2005/8/layout/vList2"/>
    <dgm:cxn modelId="{54E8FCF4-8399-4AE3-88A6-77BBFFC39E5C}" type="presParOf" srcId="{83287447-DEA9-4AE5-82C1-B67DC69F3355}" destId="{74384566-CD11-4D06-B5B8-004598515C2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9D8120-0B60-445A-9F30-D87C6855D2C7}"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76A591D1-473C-4C7D-8B11-08F8BA429FEA}">
      <dgm:prSet/>
      <dgm:spPr/>
      <dgm:t>
        <a:bodyPr/>
        <a:lstStyle/>
        <a:p>
          <a:r>
            <a:rPr lang="hr-HR" dirty="0">
              <a:latin typeface="Arial" panose="020B0604020202020204" pitchFamily="34" charset="0"/>
              <a:cs typeface="Arial" panose="020B0604020202020204" pitchFamily="34" charset="0"/>
            </a:rPr>
            <a:t>Frederick </a:t>
          </a:r>
          <a:r>
            <a:rPr lang="hr-HR" dirty="0" err="1">
              <a:latin typeface="Arial" panose="020B0604020202020204" pitchFamily="34" charset="0"/>
              <a:cs typeface="Arial" panose="020B0604020202020204" pitchFamily="34" charset="0"/>
            </a:rPr>
            <a:t>Douglass</a:t>
          </a:r>
          <a:r>
            <a:rPr lang="hr-HR" dirty="0">
              <a:latin typeface="Arial" panose="020B0604020202020204" pitchFamily="34" charset="0"/>
              <a:cs typeface="Arial" panose="020B0604020202020204" pitchFamily="34" charset="0"/>
            </a:rPr>
            <a:t> – najpoznatiji crnački vođa u XIX. stoljeću</a:t>
          </a:r>
          <a:endParaRPr lang="en-US" dirty="0">
            <a:latin typeface="Arial" panose="020B0604020202020204" pitchFamily="34" charset="0"/>
            <a:cs typeface="Arial" panose="020B0604020202020204" pitchFamily="34" charset="0"/>
          </a:endParaRPr>
        </a:p>
      </dgm:t>
    </dgm:pt>
    <dgm:pt modelId="{6E630E96-585A-47BE-BDD6-AB70D8BA8E0C}" type="parTrans" cxnId="{A72A833A-CFFE-4016-9A4B-AEA317960955}">
      <dgm:prSet/>
      <dgm:spPr/>
      <dgm:t>
        <a:bodyPr/>
        <a:lstStyle/>
        <a:p>
          <a:endParaRPr lang="en-US"/>
        </a:p>
      </dgm:t>
    </dgm:pt>
    <dgm:pt modelId="{BD372BD1-73B9-424B-AA01-CF7F647BD457}" type="sibTrans" cxnId="{A72A833A-CFFE-4016-9A4B-AEA317960955}">
      <dgm:prSet/>
      <dgm:spPr/>
      <dgm:t>
        <a:bodyPr/>
        <a:lstStyle/>
        <a:p>
          <a:endParaRPr lang="en-US"/>
        </a:p>
      </dgm:t>
    </dgm:pt>
    <dgm:pt modelId="{0EB4AA8E-E16F-4008-903F-5B41349FFABB}">
      <dgm:prSet/>
      <dgm:spPr/>
      <dgm:t>
        <a:bodyPr/>
        <a:lstStyle/>
        <a:p>
          <a:r>
            <a:rPr lang="hr-HR" dirty="0">
              <a:latin typeface="Arial" panose="020B0604020202020204" pitchFamily="34" charset="0"/>
              <a:cs typeface="Arial" panose="020B0604020202020204" pitchFamily="34" charset="0"/>
            </a:rPr>
            <a:t>Rođen kao rob, 1832. godine uspio pobjeći iz ropstva</a:t>
          </a:r>
          <a:endParaRPr lang="en-US" dirty="0">
            <a:latin typeface="Arial" panose="020B0604020202020204" pitchFamily="34" charset="0"/>
            <a:cs typeface="Arial" panose="020B0604020202020204" pitchFamily="34" charset="0"/>
          </a:endParaRPr>
        </a:p>
      </dgm:t>
    </dgm:pt>
    <dgm:pt modelId="{7EB08307-7435-4050-8B83-1AD0EFE295DF}" type="parTrans" cxnId="{1023DDCF-C2BC-413F-87CB-9FD317E4F5E5}">
      <dgm:prSet/>
      <dgm:spPr/>
      <dgm:t>
        <a:bodyPr/>
        <a:lstStyle/>
        <a:p>
          <a:endParaRPr lang="en-US"/>
        </a:p>
      </dgm:t>
    </dgm:pt>
    <dgm:pt modelId="{8DE8D93B-7AA2-4406-AB7C-51978CFF21BD}" type="sibTrans" cxnId="{1023DDCF-C2BC-413F-87CB-9FD317E4F5E5}">
      <dgm:prSet/>
      <dgm:spPr/>
      <dgm:t>
        <a:bodyPr/>
        <a:lstStyle/>
        <a:p>
          <a:endParaRPr lang="en-US"/>
        </a:p>
      </dgm:t>
    </dgm:pt>
    <dgm:pt modelId="{E0B10FEF-8929-43E0-A237-B709788F553A}">
      <dgm:prSet/>
      <dgm:spPr/>
      <dgm:t>
        <a:bodyPr/>
        <a:lstStyle/>
        <a:p>
          <a:r>
            <a:rPr lang="hr-HR" dirty="0">
              <a:latin typeface="Arial" panose="020B0604020202020204" pitchFamily="34" charset="0"/>
              <a:cs typeface="Arial" panose="020B0604020202020204" pitchFamily="34" charset="0"/>
            </a:rPr>
            <a:t>Posvetio se </a:t>
          </a:r>
          <a:r>
            <a:rPr lang="hr-HR" dirty="0" err="1">
              <a:latin typeface="Arial" panose="020B0604020202020204" pitchFamily="34" charset="0"/>
              <a:cs typeface="Arial" panose="020B0604020202020204" pitchFamily="34" charset="0"/>
            </a:rPr>
            <a:t>abolicionističkom</a:t>
          </a:r>
          <a:r>
            <a:rPr lang="hr-HR" dirty="0">
              <a:latin typeface="Arial" panose="020B0604020202020204" pitchFamily="34" charset="0"/>
              <a:cs typeface="Arial" panose="020B0604020202020204" pitchFamily="34" charset="0"/>
            </a:rPr>
            <a:t> pokretu</a:t>
          </a:r>
          <a:endParaRPr lang="en-US" dirty="0">
            <a:latin typeface="Arial" panose="020B0604020202020204" pitchFamily="34" charset="0"/>
            <a:cs typeface="Arial" panose="020B0604020202020204" pitchFamily="34" charset="0"/>
          </a:endParaRPr>
        </a:p>
      </dgm:t>
    </dgm:pt>
    <dgm:pt modelId="{216CD242-EB13-42D9-8557-429903301A23}" type="parTrans" cxnId="{E9233751-6FEE-4278-AD4F-D4DDD34CF7EC}">
      <dgm:prSet/>
      <dgm:spPr/>
      <dgm:t>
        <a:bodyPr/>
        <a:lstStyle/>
        <a:p>
          <a:endParaRPr lang="en-US"/>
        </a:p>
      </dgm:t>
    </dgm:pt>
    <dgm:pt modelId="{1223B6F6-805D-479E-A684-8B66E1BE0160}" type="sibTrans" cxnId="{E9233751-6FEE-4278-AD4F-D4DDD34CF7EC}">
      <dgm:prSet/>
      <dgm:spPr/>
      <dgm:t>
        <a:bodyPr/>
        <a:lstStyle/>
        <a:p>
          <a:endParaRPr lang="en-US"/>
        </a:p>
      </dgm:t>
    </dgm:pt>
    <dgm:pt modelId="{2560CFBE-A739-460C-92C7-FA1D60B08550}" type="pres">
      <dgm:prSet presAssocID="{D99D8120-0B60-445A-9F30-D87C6855D2C7}" presName="linear" presStyleCnt="0">
        <dgm:presLayoutVars>
          <dgm:animLvl val="lvl"/>
          <dgm:resizeHandles val="exact"/>
        </dgm:presLayoutVars>
      </dgm:prSet>
      <dgm:spPr/>
      <dgm:t>
        <a:bodyPr/>
        <a:lstStyle/>
        <a:p>
          <a:endParaRPr lang="hr-HR"/>
        </a:p>
      </dgm:t>
    </dgm:pt>
    <dgm:pt modelId="{9E136998-018D-4830-8275-CE8495BE22FE}" type="pres">
      <dgm:prSet presAssocID="{76A591D1-473C-4C7D-8B11-08F8BA429FEA}" presName="parentText" presStyleLbl="node1" presStyleIdx="0" presStyleCnt="3">
        <dgm:presLayoutVars>
          <dgm:chMax val="0"/>
          <dgm:bulletEnabled val="1"/>
        </dgm:presLayoutVars>
      </dgm:prSet>
      <dgm:spPr/>
      <dgm:t>
        <a:bodyPr/>
        <a:lstStyle/>
        <a:p>
          <a:endParaRPr lang="hr-HR"/>
        </a:p>
      </dgm:t>
    </dgm:pt>
    <dgm:pt modelId="{04762D43-53CD-476A-988E-A1C4C2D03466}" type="pres">
      <dgm:prSet presAssocID="{BD372BD1-73B9-424B-AA01-CF7F647BD457}" presName="spacer" presStyleCnt="0"/>
      <dgm:spPr/>
    </dgm:pt>
    <dgm:pt modelId="{6B8A4554-A273-4992-AFA3-999FEAD05564}" type="pres">
      <dgm:prSet presAssocID="{0EB4AA8E-E16F-4008-903F-5B41349FFABB}" presName="parentText" presStyleLbl="node1" presStyleIdx="1" presStyleCnt="3">
        <dgm:presLayoutVars>
          <dgm:chMax val="0"/>
          <dgm:bulletEnabled val="1"/>
        </dgm:presLayoutVars>
      </dgm:prSet>
      <dgm:spPr/>
      <dgm:t>
        <a:bodyPr/>
        <a:lstStyle/>
        <a:p>
          <a:endParaRPr lang="hr-HR"/>
        </a:p>
      </dgm:t>
    </dgm:pt>
    <dgm:pt modelId="{00C93BFD-91AE-473C-8D8D-48CA83369EDD}" type="pres">
      <dgm:prSet presAssocID="{8DE8D93B-7AA2-4406-AB7C-51978CFF21BD}" presName="spacer" presStyleCnt="0"/>
      <dgm:spPr/>
    </dgm:pt>
    <dgm:pt modelId="{84F7CA6E-3213-4E4E-B4FF-B8A6BAF77AE0}" type="pres">
      <dgm:prSet presAssocID="{E0B10FEF-8929-43E0-A237-B709788F553A}" presName="parentText" presStyleLbl="node1" presStyleIdx="2" presStyleCnt="3">
        <dgm:presLayoutVars>
          <dgm:chMax val="0"/>
          <dgm:bulletEnabled val="1"/>
        </dgm:presLayoutVars>
      </dgm:prSet>
      <dgm:spPr/>
      <dgm:t>
        <a:bodyPr/>
        <a:lstStyle/>
        <a:p>
          <a:endParaRPr lang="hr-HR"/>
        </a:p>
      </dgm:t>
    </dgm:pt>
  </dgm:ptLst>
  <dgm:cxnLst>
    <dgm:cxn modelId="{A72A833A-CFFE-4016-9A4B-AEA317960955}" srcId="{D99D8120-0B60-445A-9F30-D87C6855D2C7}" destId="{76A591D1-473C-4C7D-8B11-08F8BA429FEA}" srcOrd="0" destOrd="0" parTransId="{6E630E96-585A-47BE-BDD6-AB70D8BA8E0C}" sibTransId="{BD372BD1-73B9-424B-AA01-CF7F647BD457}"/>
    <dgm:cxn modelId="{1DA0F7D6-99D1-49F1-9455-2F4A11A08509}" type="presOf" srcId="{E0B10FEF-8929-43E0-A237-B709788F553A}" destId="{84F7CA6E-3213-4E4E-B4FF-B8A6BAF77AE0}" srcOrd="0" destOrd="0" presId="urn:microsoft.com/office/officeart/2005/8/layout/vList2"/>
    <dgm:cxn modelId="{2AE091D8-D8BB-42BA-8479-B2D9395F3971}" type="presOf" srcId="{D99D8120-0B60-445A-9F30-D87C6855D2C7}" destId="{2560CFBE-A739-460C-92C7-FA1D60B08550}" srcOrd="0" destOrd="0" presId="urn:microsoft.com/office/officeart/2005/8/layout/vList2"/>
    <dgm:cxn modelId="{1023DDCF-C2BC-413F-87CB-9FD317E4F5E5}" srcId="{D99D8120-0B60-445A-9F30-D87C6855D2C7}" destId="{0EB4AA8E-E16F-4008-903F-5B41349FFABB}" srcOrd="1" destOrd="0" parTransId="{7EB08307-7435-4050-8B83-1AD0EFE295DF}" sibTransId="{8DE8D93B-7AA2-4406-AB7C-51978CFF21BD}"/>
    <dgm:cxn modelId="{E7411B20-04C0-457D-AE72-3E5392716A5F}" type="presOf" srcId="{0EB4AA8E-E16F-4008-903F-5B41349FFABB}" destId="{6B8A4554-A273-4992-AFA3-999FEAD05564}" srcOrd="0" destOrd="0" presId="urn:microsoft.com/office/officeart/2005/8/layout/vList2"/>
    <dgm:cxn modelId="{148E4E52-B3E2-43CA-9107-5B191E2C4DAA}" type="presOf" srcId="{76A591D1-473C-4C7D-8B11-08F8BA429FEA}" destId="{9E136998-018D-4830-8275-CE8495BE22FE}" srcOrd="0" destOrd="0" presId="urn:microsoft.com/office/officeart/2005/8/layout/vList2"/>
    <dgm:cxn modelId="{E9233751-6FEE-4278-AD4F-D4DDD34CF7EC}" srcId="{D99D8120-0B60-445A-9F30-D87C6855D2C7}" destId="{E0B10FEF-8929-43E0-A237-B709788F553A}" srcOrd="2" destOrd="0" parTransId="{216CD242-EB13-42D9-8557-429903301A23}" sibTransId="{1223B6F6-805D-479E-A684-8B66E1BE0160}"/>
    <dgm:cxn modelId="{9CEEF5F3-D498-4E5B-A0CF-9CCCE1DDDC11}" type="presParOf" srcId="{2560CFBE-A739-460C-92C7-FA1D60B08550}" destId="{9E136998-018D-4830-8275-CE8495BE22FE}" srcOrd="0" destOrd="0" presId="urn:microsoft.com/office/officeart/2005/8/layout/vList2"/>
    <dgm:cxn modelId="{5C18217E-0794-467C-8810-CB7F7E584B6E}" type="presParOf" srcId="{2560CFBE-A739-460C-92C7-FA1D60B08550}" destId="{04762D43-53CD-476A-988E-A1C4C2D03466}" srcOrd="1" destOrd="0" presId="urn:microsoft.com/office/officeart/2005/8/layout/vList2"/>
    <dgm:cxn modelId="{9B5AB196-DC9D-4082-8DA7-34F6885F1FC9}" type="presParOf" srcId="{2560CFBE-A739-460C-92C7-FA1D60B08550}" destId="{6B8A4554-A273-4992-AFA3-999FEAD05564}" srcOrd="2" destOrd="0" presId="urn:microsoft.com/office/officeart/2005/8/layout/vList2"/>
    <dgm:cxn modelId="{BC661BFC-1030-4661-BF74-C67C0551CD94}" type="presParOf" srcId="{2560CFBE-A739-460C-92C7-FA1D60B08550}" destId="{00C93BFD-91AE-473C-8D8D-48CA83369EDD}" srcOrd="3" destOrd="0" presId="urn:microsoft.com/office/officeart/2005/8/layout/vList2"/>
    <dgm:cxn modelId="{85B6FF7C-8691-4F5F-8BF2-102D2B450141}" type="presParOf" srcId="{2560CFBE-A739-460C-92C7-FA1D60B08550}" destId="{84F7CA6E-3213-4E4E-B4FF-B8A6BAF77AE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A448CA-C859-4D2F-8B8A-6A221B67FE1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DF1ABEA7-09FD-4AC6-AB2C-1C016A81E758}">
      <dgm:prSet/>
      <dgm:spPr/>
      <dgm:t>
        <a:bodyPr/>
        <a:lstStyle/>
        <a:p>
          <a:r>
            <a:rPr lang="hr-HR" dirty="0">
              <a:latin typeface="Arial" panose="020B0604020202020204" pitchFamily="34" charset="0"/>
              <a:cs typeface="Arial" panose="020B0604020202020204" pitchFamily="34" charset="0"/>
            </a:rPr>
            <a:t>Abolicionizam – usko povezan s borbom za ženska prava</a:t>
          </a:r>
          <a:endParaRPr lang="en-US" dirty="0">
            <a:latin typeface="Arial" panose="020B0604020202020204" pitchFamily="34" charset="0"/>
            <a:cs typeface="Arial" panose="020B0604020202020204" pitchFamily="34" charset="0"/>
          </a:endParaRPr>
        </a:p>
      </dgm:t>
    </dgm:pt>
    <dgm:pt modelId="{7C845B33-7C59-455A-A2D6-C5E7ACCF5BC3}" type="parTrans" cxnId="{15E439FB-34F9-4261-BAD3-DE874A7BD5C8}">
      <dgm:prSet/>
      <dgm:spPr/>
      <dgm:t>
        <a:bodyPr/>
        <a:lstStyle/>
        <a:p>
          <a:endParaRPr lang="en-US"/>
        </a:p>
      </dgm:t>
    </dgm:pt>
    <dgm:pt modelId="{B1C27CA5-B3A0-4AF0-8F74-4541EC02BD77}" type="sibTrans" cxnId="{15E439FB-34F9-4261-BAD3-DE874A7BD5C8}">
      <dgm:prSet/>
      <dgm:spPr/>
      <dgm:t>
        <a:bodyPr/>
        <a:lstStyle/>
        <a:p>
          <a:endParaRPr lang="en-US"/>
        </a:p>
      </dgm:t>
    </dgm:pt>
    <dgm:pt modelId="{7BD8BF6A-3D34-4417-8EAD-499CBFD6E4F0}">
      <dgm:prSet/>
      <dgm:spPr/>
      <dgm:t>
        <a:bodyPr/>
        <a:lstStyle/>
        <a:p>
          <a:r>
            <a:rPr lang="hr-HR" dirty="0">
              <a:latin typeface="Arial" panose="020B0604020202020204" pitchFamily="34" charset="0"/>
              <a:cs typeface="Arial" panose="020B0604020202020204" pitchFamily="34" charset="0"/>
            </a:rPr>
            <a:t>Mnoge žene aktivno sudjelovale u </a:t>
          </a:r>
          <a:r>
            <a:rPr lang="hr-HR" dirty="0" err="1">
              <a:latin typeface="Arial" panose="020B0604020202020204" pitchFamily="34" charset="0"/>
              <a:cs typeface="Arial" panose="020B0604020202020204" pitchFamily="34" charset="0"/>
            </a:rPr>
            <a:t>abolicionističkom</a:t>
          </a:r>
          <a:r>
            <a:rPr lang="hr-HR" dirty="0">
              <a:latin typeface="Arial" panose="020B0604020202020204" pitchFamily="34" charset="0"/>
              <a:cs typeface="Arial" panose="020B0604020202020204" pitchFamily="34" charset="0"/>
            </a:rPr>
            <a:t> pokretu</a:t>
          </a:r>
          <a:endParaRPr lang="en-US" dirty="0">
            <a:latin typeface="Arial" panose="020B0604020202020204" pitchFamily="34" charset="0"/>
            <a:cs typeface="Arial" panose="020B0604020202020204" pitchFamily="34" charset="0"/>
          </a:endParaRPr>
        </a:p>
      </dgm:t>
    </dgm:pt>
    <dgm:pt modelId="{0D717BF4-7B16-4015-8A7A-5B707A55E49E}" type="parTrans" cxnId="{6E765D75-5A7A-4D01-9F1F-B491DF570334}">
      <dgm:prSet/>
      <dgm:spPr/>
      <dgm:t>
        <a:bodyPr/>
        <a:lstStyle/>
        <a:p>
          <a:endParaRPr lang="en-US"/>
        </a:p>
      </dgm:t>
    </dgm:pt>
    <dgm:pt modelId="{4F64179A-1F84-4F2F-A44E-656B86C87039}" type="sibTrans" cxnId="{6E765D75-5A7A-4D01-9F1F-B491DF570334}">
      <dgm:prSet/>
      <dgm:spPr/>
      <dgm:t>
        <a:bodyPr/>
        <a:lstStyle/>
        <a:p>
          <a:endParaRPr lang="en-US"/>
        </a:p>
      </dgm:t>
    </dgm:pt>
    <dgm:pt modelId="{B572DA28-A5D3-4BF8-9B49-91D6628E9680}">
      <dgm:prSet/>
      <dgm:spPr/>
      <dgm:t>
        <a:bodyPr/>
        <a:lstStyle/>
        <a:p>
          <a:r>
            <a:rPr lang="hr-HR" dirty="0">
              <a:latin typeface="Arial" panose="020B0604020202020204" pitchFamily="34" charset="0"/>
              <a:cs typeface="Arial" panose="020B0604020202020204" pitchFamily="34" charset="0"/>
            </a:rPr>
            <a:t>Mogućnost pokretanja borbe za ženska prava</a:t>
          </a:r>
          <a:endParaRPr lang="en-US" dirty="0">
            <a:latin typeface="Arial" panose="020B0604020202020204" pitchFamily="34" charset="0"/>
            <a:cs typeface="Arial" panose="020B0604020202020204" pitchFamily="34" charset="0"/>
          </a:endParaRPr>
        </a:p>
      </dgm:t>
    </dgm:pt>
    <dgm:pt modelId="{CBD87C39-CA32-4B1E-BDCD-B68D95358A6D}" type="parTrans" cxnId="{59B660BA-D9F5-4019-AD6D-04EAB6480036}">
      <dgm:prSet/>
      <dgm:spPr/>
      <dgm:t>
        <a:bodyPr/>
        <a:lstStyle/>
        <a:p>
          <a:endParaRPr lang="en-US"/>
        </a:p>
      </dgm:t>
    </dgm:pt>
    <dgm:pt modelId="{3A72B650-97DB-4159-9728-AC9C63E62357}" type="sibTrans" cxnId="{59B660BA-D9F5-4019-AD6D-04EAB6480036}">
      <dgm:prSet/>
      <dgm:spPr/>
      <dgm:t>
        <a:bodyPr/>
        <a:lstStyle/>
        <a:p>
          <a:endParaRPr lang="en-US"/>
        </a:p>
      </dgm:t>
    </dgm:pt>
    <dgm:pt modelId="{9E6096F1-3CF5-4E82-978E-B98E6D6C708C}" type="pres">
      <dgm:prSet presAssocID="{2BA448CA-C859-4D2F-8B8A-6A221B67FE1B}" presName="linear" presStyleCnt="0">
        <dgm:presLayoutVars>
          <dgm:animLvl val="lvl"/>
          <dgm:resizeHandles val="exact"/>
        </dgm:presLayoutVars>
      </dgm:prSet>
      <dgm:spPr/>
      <dgm:t>
        <a:bodyPr/>
        <a:lstStyle/>
        <a:p>
          <a:endParaRPr lang="hr-HR"/>
        </a:p>
      </dgm:t>
    </dgm:pt>
    <dgm:pt modelId="{46B90197-A4E4-422B-9EB5-5B601F7C4C31}" type="pres">
      <dgm:prSet presAssocID="{DF1ABEA7-09FD-4AC6-AB2C-1C016A81E758}" presName="parentText" presStyleLbl="node1" presStyleIdx="0" presStyleCnt="3">
        <dgm:presLayoutVars>
          <dgm:chMax val="0"/>
          <dgm:bulletEnabled val="1"/>
        </dgm:presLayoutVars>
      </dgm:prSet>
      <dgm:spPr/>
      <dgm:t>
        <a:bodyPr/>
        <a:lstStyle/>
        <a:p>
          <a:endParaRPr lang="hr-HR"/>
        </a:p>
      </dgm:t>
    </dgm:pt>
    <dgm:pt modelId="{986B91F7-8F79-4A86-BFCB-71CA314E0D7B}" type="pres">
      <dgm:prSet presAssocID="{B1C27CA5-B3A0-4AF0-8F74-4541EC02BD77}" presName="spacer" presStyleCnt="0"/>
      <dgm:spPr/>
    </dgm:pt>
    <dgm:pt modelId="{CE5CBEF1-15B6-4D88-AA42-2560136547CA}" type="pres">
      <dgm:prSet presAssocID="{7BD8BF6A-3D34-4417-8EAD-499CBFD6E4F0}" presName="parentText" presStyleLbl="node1" presStyleIdx="1" presStyleCnt="3">
        <dgm:presLayoutVars>
          <dgm:chMax val="0"/>
          <dgm:bulletEnabled val="1"/>
        </dgm:presLayoutVars>
      </dgm:prSet>
      <dgm:spPr/>
      <dgm:t>
        <a:bodyPr/>
        <a:lstStyle/>
        <a:p>
          <a:endParaRPr lang="hr-HR"/>
        </a:p>
      </dgm:t>
    </dgm:pt>
    <dgm:pt modelId="{9468F686-462C-4EDF-AC87-01B39E022EC0}" type="pres">
      <dgm:prSet presAssocID="{4F64179A-1F84-4F2F-A44E-656B86C87039}" presName="spacer" presStyleCnt="0"/>
      <dgm:spPr/>
    </dgm:pt>
    <dgm:pt modelId="{0F352FDA-5D22-4B78-99DD-F0C00E1BBA68}" type="pres">
      <dgm:prSet presAssocID="{B572DA28-A5D3-4BF8-9B49-91D6628E9680}" presName="parentText" presStyleLbl="node1" presStyleIdx="2" presStyleCnt="3">
        <dgm:presLayoutVars>
          <dgm:chMax val="0"/>
          <dgm:bulletEnabled val="1"/>
        </dgm:presLayoutVars>
      </dgm:prSet>
      <dgm:spPr/>
      <dgm:t>
        <a:bodyPr/>
        <a:lstStyle/>
        <a:p>
          <a:endParaRPr lang="hr-HR"/>
        </a:p>
      </dgm:t>
    </dgm:pt>
  </dgm:ptLst>
  <dgm:cxnLst>
    <dgm:cxn modelId="{4D827B9B-050F-402F-A041-38F45776DFB1}" type="presOf" srcId="{7BD8BF6A-3D34-4417-8EAD-499CBFD6E4F0}" destId="{CE5CBEF1-15B6-4D88-AA42-2560136547CA}" srcOrd="0" destOrd="0" presId="urn:microsoft.com/office/officeart/2005/8/layout/vList2"/>
    <dgm:cxn modelId="{15E439FB-34F9-4261-BAD3-DE874A7BD5C8}" srcId="{2BA448CA-C859-4D2F-8B8A-6A221B67FE1B}" destId="{DF1ABEA7-09FD-4AC6-AB2C-1C016A81E758}" srcOrd="0" destOrd="0" parTransId="{7C845B33-7C59-455A-A2D6-C5E7ACCF5BC3}" sibTransId="{B1C27CA5-B3A0-4AF0-8F74-4541EC02BD77}"/>
    <dgm:cxn modelId="{59B660BA-D9F5-4019-AD6D-04EAB6480036}" srcId="{2BA448CA-C859-4D2F-8B8A-6A221B67FE1B}" destId="{B572DA28-A5D3-4BF8-9B49-91D6628E9680}" srcOrd="2" destOrd="0" parTransId="{CBD87C39-CA32-4B1E-BDCD-B68D95358A6D}" sibTransId="{3A72B650-97DB-4159-9728-AC9C63E62357}"/>
    <dgm:cxn modelId="{BDE46222-4484-4C2F-BA2B-A86FB4576135}" type="presOf" srcId="{B572DA28-A5D3-4BF8-9B49-91D6628E9680}" destId="{0F352FDA-5D22-4B78-99DD-F0C00E1BBA68}" srcOrd="0" destOrd="0" presId="urn:microsoft.com/office/officeart/2005/8/layout/vList2"/>
    <dgm:cxn modelId="{61C1EB93-57B2-404B-B6FF-9CA61716F5DA}" type="presOf" srcId="{2BA448CA-C859-4D2F-8B8A-6A221B67FE1B}" destId="{9E6096F1-3CF5-4E82-978E-B98E6D6C708C}" srcOrd="0" destOrd="0" presId="urn:microsoft.com/office/officeart/2005/8/layout/vList2"/>
    <dgm:cxn modelId="{6E765D75-5A7A-4D01-9F1F-B491DF570334}" srcId="{2BA448CA-C859-4D2F-8B8A-6A221B67FE1B}" destId="{7BD8BF6A-3D34-4417-8EAD-499CBFD6E4F0}" srcOrd="1" destOrd="0" parTransId="{0D717BF4-7B16-4015-8A7A-5B707A55E49E}" sibTransId="{4F64179A-1F84-4F2F-A44E-656B86C87039}"/>
    <dgm:cxn modelId="{D7FED7B8-D21D-4068-9D45-AD0859DF0679}" type="presOf" srcId="{DF1ABEA7-09FD-4AC6-AB2C-1C016A81E758}" destId="{46B90197-A4E4-422B-9EB5-5B601F7C4C31}" srcOrd="0" destOrd="0" presId="urn:microsoft.com/office/officeart/2005/8/layout/vList2"/>
    <dgm:cxn modelId="{798A2EC6-8FB0-406D-BE92-5E5CD6C2CC95}" type="presParOf" srcId="{9E6096F1-3CF5-4E82-978E-B98E6D6C708C}" destId="{46B90197-A4E4-422B-9EB5-5B601F7C4C31}" srcOrd="0" destOrd="0" presId="urn:microsoft.com/office/officeart/2005/8/layout/vList2"/>
    <dgm:cxn modelId="{9E04514F-15B9-4042-B018-CD1905198E0F}" type="presParOf" srcId="{9E6096F1-3CF5-4E82-978E-B98E6D6C708C}" destId="{986B91F7-8F79-4A86-BFCB-71CA314E0D7B}" srcOrd="1" destOrd="0" presId="urn:microsoft.com/office/officeart/2005/8/layout/vList2"/>
    <dgm:cxn modelId="{C54681D2-92A3-4751-B7DA-E996893FA11E}" type="presParOf" srcId="{9E6096F1-3CF5-4E82-978E-B98E6D6C708C}" destId="{CE5CBEF1-15B6-4D88-AA42-2560136547CA}" srcOrd="2" destOrd="0" presId="urn:microsoft.com/office/officeart/2005/8/layout/vList2"/>
    <dgm:cxn modelId="{46CF1D33-2118-4E76-B2ED-6C138C20AE80}" type="presParOf" srcId="{9E6096F1-3CF5-4E82-978E-B98E6D6C708C}" destId="{9468F686-462C-4EDF-AC87-01B39E022EC0}" srcOrd="3" destOrd="0" presId="urn:microsoft.com/office/officeart/2005/8/layout/vList2"/>
    <dgm:cxn modelId="{75BD12C2-E883-4F63-BB04-BAEF778E4404}" type="presParOf" srcId="{9E6096F1-3CF5-4E82-978E-B98E6D6C708C}" destId="{0F352FDA-5D22-4B78-99DD-F0C00E1BBA6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FA18D-2043-4859-8E8D-E6B1C4CF6F3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B20894B-B53D-4389-AC10-5D9F6A05D1C1}">
      <dgm:prSet custT="1"/>
      <dgm:spPr/>
      <dgm:t>
        <a:bodyPr/>
        <a:lstStyle/>
        <a:p>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prvoj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polovici</a:t>
          </a:r>
          <a:r>
            <a:rPr lang="en-GB" sz="240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XIX</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stoljeća</a:t>
          </a:r>
          <a:r>
            <a:rPr lang="en-GB" sz="240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u sjevernim državama </a:t>
          </a:r>
          <a:r>
            <a:rPr lang="en-GB" sz="2400" dirty="0" err="1">
              <a:latin typeface="Arial" panose="020B0604020202020204" pitchFamily="34" charset="0"/>
              <a:cs typeface="Arial" panose="020B0604020202020204" pitchFamily="34" charset="0"/>
            </a:rPr>
            <a:t>pojavio</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pokret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koji</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težio</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ukidanjem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ropstva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zabranom</a:t>
          </a:r>
          <a:r>
            <a:rPr lang="en-GB" sz="240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robovskog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rada</a:t>
          </a:r>
          <a:r>
            <a:rPr lang="en-GB" sz="240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abolicionizam</a:t>
          </a:r>
          <a:endParaRPr lang="en-US" sz="2400" dirty="0">
            <a:latin typeface="Arial" panose="020B0604020202020204" pitchFamily="34" charset="0"/>
            <a:cs typeface="Arial" panose="020B0604020202020204" pitchFamily="34" charset="0"/>
          </a:endParaRPr>
        </a:p>
      </dgm:t>
    </dgm:pt>
    <dgm:pt modelId="{40EA5E86-E1F8-4239-A6C7-3556AB527505}" type="parTrans" cxnId="{4523BF0E-96AA-4FE5-881D-5D41A31DBF53}">
      <dgm:prSet/>
      <dgm:spPr/>
      <dgm:t>
        <a:bodyPr/>
        <a:lstStyle/>
        <a:p>
          <a:endParaRPr lang="en-US"/>
        </a:p>
      </dgm:t>
    </dgm:pt>
    <dgm:pt modelId="{3C34E5A4-46F9-4795-B162-673A27A5E24C}" type="sibTrans" cxnId="{4523BF0E-96AA-4FE5-881D-5D41A31DBF53}">
      <dgm:prSet/>
      <dgm:spPr/>
      <dgm:t>
        <a:bodyPr/>
        <a:lstStyle/>
        <a:p>
          <a:endParaRPr lang="en-US"/>
        </a:p>
      </dgm:t>
    </dgm:pt>
    <dgm:pt modelId="{42A8B5A0-2699-4B9E-96C4-5E70FFB47C4A}">
      <dgm:prSet custT="1"/>
      <dgm:spPr/>
      <dgm:t>
        <a:bodyPr/>
        <a:lstStyle/>
        <a:p>
          <a:r>
            <a:rPr lang="hr-HR" sz="2800" dirty="0">
              <a:latin typeface="Arial" panose="020B0604020202020204" pitchFamily="34" charset="0"/>
              <a:cs typeface="Arial" panose="020B0604020202020204" pitchFamily="34" charset="0"/>
            </a:rPr>
            <a:t>Osnovni motiv abolicionista – </a:t>
          </a:r>
          <a:r>
            <a:rPr lang="en-GB" sz="2800" dirty="0">
              <a:latin typeface="Arial" panose="020B0604020202020204" pitchFamily="34" charset="0"/>
              <a:cs typeface="Arial" panose="020B0604020202020204" pitchFamily="34" charset="0"/>
            </a:rPr>
            <a:t>human</a:t>
          </a:r>
          <a:r>
            <a:rPr lang="hr-HR" sz="2800" dirty="0">
              <a:latin typeface="Arial" panose="020B0604020202020204" pitchFamily="34" charset="0"/>
              <a:cs typeface="Arial" panose="020B0604020202020204" pitchFamily="34" charset="0"/>
            </a:rPr>
            <a:t>o</a:t>
          </a:r>
          <a:r>
            <a:rPr lang="en-GB" sz="2800" dirty="0" err="1">
              <a:latin typeface="Arial" panose="020B0604020202020204" pitchFamily="34" charset="0"/>
              <a:cs typeface="Arial" panose="020B0604020202020204" pitchFamily="34" charset="0"/>
            </a:rPr>
            <a:t>st</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0A4951-C8EF-4BBC-ABCE-28D49B957645}" type="parTrans" cxnId="{61139628-7D67-4322-AF45-DDBDFE28DF92}">
      <dgm:prSet/>
      <dgm:spPr/>
      <dgm:t>
        <a:bodyPr/>
        <a:lstStyle/>
        <a:p>
          <a:endParaRPr lang="en-US"/>
        </a:p>
      </dgm:t>
    </dgm:pt>
    <dgm:pt modelId="{F05F2E07-2324-4D66-8521-9E5C8965D698}" type="sibTrans" cxnId="{61139628-7D67-4322-AF45-DDBDFE28DF92}">
      <dgm:prSet/>
      <dgm:spPr/>
      <dgm:t>
        <a:bodyPr/>
        <a:lstStyle/>
        <a:p>
          <a:endParaRPr lang="en-US"/>
        </a:p>
      </dgm:t>
    </dgm:pt>
    <dgm:pt modelId="{4484766E-ABD9-4131-A215-DED78F354564}">
      <dgm:prSet custT="1"/>
      <dgm:spPr/>
      <dgm:t>
        <a:bodyPr/>
        <a:lstStyle/>
        <a:p>
          <a:r>
            <a:rPr lang="hr-HR" sz="2800" dirty="0">
              <a:latin typeface="Arial" panose="020B0604020202020204" pitchFamily="34" charset="0"/>
              <a:cs typeface="Arial" panose="020B0604020202020204" pitchFamily="34" charset="0"/>
            </a:rPr>
            <a:t>Pozivali se na „Deklaraciju neovisnosti” – svi </a:t>
          </a:r>
          <a:r>
            <a:rPr lang="en-GB" sz="2800" dirty="0" err="1">
              <a:latin typeface="Arial" panose="020B0604020202020204" pitchFamily="34" charset="0"/>
              <a:cs typeface="Arial" panose="020B0604020202020204" pitchFamily="34" charset="0"/>
            </a:rPr>
            <a:t>ljudi</a:t>
          </a:r>
          <a:r>
            <a:rPr lang="en-GB" sz="2800" dirty="0">
              <a:latin typeface="Arial" panose="020B0604020202020204" pitchFamily="34" charset="0"/>
              <a:cs typeface="Arial" panose="020B0604020202020204" pitchFamily="34" charset="0"/>
            </a:rPr>
            <a:t> </a:t>
          </a:r>
          <a:r>
            <a:rPr lang="hr-HR" sz="2800" dirty="0">
              <a:latin typeface="Arial" panose="020B0604020202020204" pitchFamily="34" charset="0"/>
              <a:cs typeface="Arial" panose="020B0604020202020204" pitchFamily="34" charset="0"/>
            </a:rPr>
            <a:t>su </a:t>
          </a:r>
          <a:r>
            <a:rPr lang="en-GB" sz="2800" dirty="0" err="1">
              <a:latin typeface="Arial" panose="020B0604020202020204" pitchFamily="34" charset="0"/>
              <a:cs typeface="Arial" panose="020B0604020202020204" pitchFamily="34" charset="0"/>
            </a:rPr>
            <a:t>jednaki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imaju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jednaka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prava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život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slobodu</a:t>
          </a:r>
          <a:endParaRPr lang="en-US" sz="2800" dirty="0">
            <a:latin typeface="Arial" panose="020B0604020202020204" pitchFamily="34" charset="0"/>
            <a:cs typeface="Arial" panose="020B0604020202020204" pitchFamily="34" charset="0"/>
          </a:endParaRPr>
        </a:p>
      </dgm:t>
    </dgm:pt>
    <dgm:pt modelId="{CA706C3D-4EDD-4A84-BDFE-92EDCEB218BF}" type="parTrans" cxnId="{31F1EC06-1CC3-42A8-89E6-DA9C9EB80370}">
      <dgm:prSet/>
      <dgm:spPr/>
      <dgm:t>
        <a:bodyPr/>
        <a:lstStyle/>
        <a:p>
          <a:endParaRPr lang="en-US"/>
        </a:p>
      </dgm:t>
    </dgm:pt>
    <dgm:pt modelId="{2FE68B26-3C57-44B5-9891-6DB906069304}" type="sibTrans" cxnId="{31F1EC06-1CC3-42A8-89E6-DA9C9EB80370}">
      <dgm:prSet/>
      <dgm:spPr/>
      <dgm:t>
        <a:bodyPr/>
        <a:lstStyle/>
        <a:p>
          <a:endParaRPr lang="en-US"/>
        </a:p>
      </dgm:t>
    </dgm:pt>
    <dgm:pt modelId="{E63EEE9E-C6FD-4A56-B58A-F858B2B6F5DB}" type="pres">
      <dgm:prSet presAssocID="{542FA18D-2043-4859-8E8D-E6B1C4CF6F30}" presName="linear" presStyleCnt="0">
        <dgm:presLayoutVars>
          <dgm:animLvl val="lvl"/>
          <dgm:resizeHandles val="exact"/>
        </dgm:presLayoutVars>
      </dgm:prSet>
      <dgm:spPr/>
      <dgm:t>
        <a:bodyPr/>
        <a:lstStyle/>
        <a:p>
          <a:endParaRPr lang="hr-HR"/>
        </a:p>
      </dgm:t>
    </dgm:pt>
    <dgm:pt modelId="{D1CD87AF-66EB-4C33-9765-3D6B94223CC2}" type="pres">
      <dgm:prSet presAssocID="{4B20894B-B53D-4389-AC10-5D9F6A05D1C1}" presName="parentText" presStyleLbl="node1" presStyleIdx="0" presStyleCnt="3" custScaleY="87637">
        <dgm:presLayoutVars>
          <dgm:chMax val="0"/>
          <dgm:bulletEnabled val="1"/>
        </dgm:presLayoutVars>
      </dgm:prSet>
      <dgm:spPr/>
      <dgm:t>
        <a:bodyPr/>
        <a:lstStyle/>
        <a:p>
          <a:endParaRPr lang="hr-HR"/>
        </a:p>
      </dgm:t>
    </dgm:pt>
    <dgm:pt modelId="{76A41133-12EF-4979-8A72-D567B34C3E4C}" type="pres">
      <dgm:prSet presAssocID="{3C34E5A4-46F9-4795-B162-673A27A5E24C}" presName="spacer" presStyleCnt="0"/>
      <dgm:spPr/>
    </dgm:pt>
    <dgm:pt modelId="{B9934754-7AC1-4855-AB91-E3CC62D8DE09}" type="pres">
      <dgm:prSet presAssocID="{42A8B5A0-2699-4B9E-96C4-5E70FFB47C4A}" presName="parentText" presStyleLbl="node1" presStyleIdx="1" presStyleCnt="3" custScaleY="87050" custLinFactNeighborX="-444" custLinFactNeighborY="2179">
        <dgm:presLayoutVars>
          <dgm:chMax val="0"/>
          <dgm:bulletEnabled val="1"/>
        </dgm:presLayoutVars>
      </dgm:prSet>
      <dgm:spPr/>
      <dgm:t>
        <a:bodyPr/>
        <a:lstStyle/>
        <a:p>
          <a:endParaRPr lang="hr-HR"/>
        </a:p>
      </dgm:t>
    </dgm:pt>
    <dgm:pt modelId="{D2F4A787-494A-46D0-AAC4-CDA2AE0B500F}" type="pres">
      <dgm:prSet presAssocID="{F05F2E07-2324-4D66-8521-9E5C8965D698}" presName="spacer" presStyleCnt="0"/>
      <dgm:spPr/>
    </dgm:pt>
    <dgm:pt modelId="{8A1A1959-4125-4226-AD0E-9D8CEFCE001A}" type="pres">
      <dgm:prSet presAssocID="{4484766E-ABD9-4131-A215-DED78F354564}" presName="parentText" presStyleLbl="node1" presStyleIdx="2" presStyleCnt="3" custScaleY="90510" custLinFactY="16891" custLinFactNeighborX="135" custLinFactNeighborY="100000">
        <dgm:presLayoutVars>
          <dgm:chMax val="0"/>
          <dgm:bulletEnabled val="1"/>
        </dgm:presLayoutVars>
      </dgm:prSet>
      <dgm:spPr/>
      <dgm:t>
        <a:bodyPr/>
        <a:lstStyle/>
        <a:p>
          <a:endParaRPr lang="hr-HR"/>
        </a:p>
      </dgm:t>
    </dgm:pt>
  </dgm:ptLst>
  <dgm:cxnLst>
    <dgm:cxn modelId="{3F1C4BAC-A560-45EA-A569-6916F41DC256}" type="presOf" srcId="{4B20894B-B53D-4389-AC10-5D9F6A05D1C1}" destId="{D1CD87AF-66EB-4C33-9765-3D6B94223CC2}" srcOrd="0" destOrd="0" presId="urn:microsoft.com/office/officeart/2005/8/layout/vList2"/>
    <dgm:cxn modelId="{4523BF0E-96AA-4FE5-881D-5D41A31DBF53}" srcId="{542FA18D-2043-4859-8E8D-E6B1C4CF6F30}" destId="{4B20894B-B53D-4389-AC10-5D9F6A05D1C1}" srcOrd="0" destOrd="0" parTransId="{40EA5E86-E1F8-4239-A6C7-3556AB527505}" sibTransId="{3C34E5A4-46F9-4795-B162-673A27A5E24C}"/>
    <dgm:cxn modelId="{D5094CCB-807F-4BB8-8612-DF276C60743C}" type="presOf" srcId="{542FA18D-2043-4859-8E8D-E6B1C4CF6F30}" destId="{E63EEE9E-C6FD-4A56-B58A-F858B2B6F5DB}" srcOrd="0" destOrd="0" presId="urn:microsoft.com/office/officeart/2005/8/layout/vList2"/>
    <dgm:cxn modelId="{D28222C7-DC12-437A-8CF6-E40BB01D0C33}" type="presOf" srcId="{4484766E-ABD9-4131-A215-DED78F354564}" destId="{8A1A1959-4125-4226-AD0E-9D8CEFCE001A}" srcOrd="0" destOrd="0" presId="urn:microsoft.com/office/officeart/2005/8/layout/vList2"/>
    <dgm:cxn modelId="{61139628-7D67-4322-AF45-DDBDFE28DF92}" srcId="{542FA18D-2043-4859-8E8D-E6B1C4CF6F30}" destId="{42A8B5A0-2699-4B9E-96C4-5E70FFB47C4A}" srcOrd="1" destOrd="0" parTransId="{430A4951-C8EF-4BBC-ABCE-28D49B957645}" sibTransId="{F05F2E07-2324-4D66-8521-9E5C8965D698}"/>
    <dgm:cxn modelId="{40B7A6BF-6E0C-4441-8944-30650DFD9134}" type="presOf" srcId="{42A8B5A0-2699-4B9E-96C4-5E70FFB47C4A}" destId="{B9934754-7AC1-4855-AB91-E3CC62D8DE09}" srcOrd="0" destOrd="0" presId="urn:microsoft.com/office/officeart/2005/8/layout/vList2"/>
    <dgm:cxn modelId="{31F1EC06-1CC3-42A8-89E6-DA9C9EB80370}" srcId="{542FA18D-2043-4859-8E8D-E6B1C4CF6F30}" destId="{4484766E-ABD9-4131-A215-DED78F354564}" srcOrd="2" destOrd="0" parTransId="{CA706C3D-4EDD-4A84-BDFE-92EDCEB218BF}" sibTransId="{2FE68B26-3C57-44B5-9891-6DB906069304}"/>
    <dgm:cxn modelId="{BB08313B-67F5-4B74-909A-9D6D01F4B8AC}" type="presParOf" srcId="{E63EEE9E-C6FD-4A56-B58A-F858B2B6F5DB}" destId="{D1CD87AF-66EB-4C33-9765-3D6B94223CC2}" srcOrd="0" destOrd="0" presId="urn:microsoft.com/office/officeart/2005/8/layout/vList2"/>
    <dgm:cxn modelId="{9D198D04-4200-4E39-8955-5FF9BCC4F093}" type="presParOf" srcId="{E63EEE9E-C6FD-4A56-B58A-F858B2B6F5DB}" destId="{76A41133-12EF-4979-8A72-D567B34C3E4C}" srcOrd="1" destOrd="0" presId="urn:microsoft.com/office/officeart/2005/8/layout/vList2"/>
    <dgm:cxn modelId="{AE862D5B-D255-4FAC-8CE4-70EFF7B2C09E}" type="presParOf" srcId="{E63EEE9E-C6FD-4A56-B58A-F858B2B6F5DB}" destId="{B9934754-7AC1-4855-AB91-E3CC62D8DE09}" srcOrd="2" destOrd="0" presId="urn:microsoft.com/office/officeart/2005/8/layout/vList2"/>
    <dgm:cxn modelId="{B6553717-8C36-4864-B916-40BD8DB13CA7}" type="presParOf" srcId="{E63EEE9E-C6FD-4A56-B58A-F858B2B6F5DB}" destId="{D2F4A787-494A-46D0-AAC4-CDA2AE0B500F}" srcOrd="3" destOrd="0" presId="urn:microsoft.com/office/officeart/2005/8/layout/vList2"/>
    <dgm:cxn modelId="{D86F0A33-39B5-4E93-8C13-3D0A67157ABB}" type="presParOf" srcId="{E63EEE9E-C6FD-4A56-B58A-F858B2B6F5DB}" destId="{8A1A1959-4125-4226-AD0E-9D8CEFCE001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FA18D-2043-4859-8E8D-E6B1C4CF6F3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B20894B-B53D-4389-AC10-5D9F6A05D1C1}">
      <dgm:prSet custT="1"/>
      <dgm:spPr/>
      <dgm:t>
        <a:bodyPr/>
        <a:lstStyle/>
        <a:p>
          <a:r>
            <a:rPr lang="hr-HR" sz="2800" dirty="0">
              <a:latin typeface="Arial" panose="020B0604020202020204" pitchFamily="34" charset="0"/>
              <a:cs typeface="Arial" panose="020B0604020202020204" pitchFamily="34" charset="0"/>
            </a:rPr>
            <a:t>S</a:t>
          </a:r>
          <a:r>
            <a:rPr lang="en-GB" sz="2800" dirty="0" err="1">
              <a:latin typeface="Arial" panose="020B0604020202020204" pitchFamily="34" charset="0"/>
              <a:cs typeface="Arial" panose="020B0604020202020204" pitchFamily="34" charset="0"/>
            </a:rPr>
            <a:t>tvarale</a:t>
          </a:r>
          <a:r>
            <a:rPr lang="en-GB" sz="2800" dirty="0">
              <a:latin typeface="Arial" panose="020B0604020202020204" pitchFamily="34" charset="0"/>
              <a:cs typeface="Arial" panose="020B0604020202020204" pitchFamily="34" charset="0"/>
            </a:rPr>
            <a:t> </a:t>
          </a:r>
          <a:r>
            <a:rPr lang="hr-HR" sz="2800" dirty="0">
              <a:latin typeface="Arial" panose="020B0604020202020204" pitchFamily="34" charset="0"/>
              <a:cs typeface="Arial" panose="020B0604020202020204" pitchFamily="34" charset="0"/>
            </a:rPr>
            <a:t>se </a:t>
          </a:r>
          <a:r>
            <a:rPr lang="en-GB" sz="2800" dirty="0" err="1">
              <a:latin typeface="Arial" panose="020B0604020202020204" pitchFamily="34" charset="0"/>
              <a:cs typeface="Arial" panose="020B0604020202020204" pitchFamily="34" charset="0"/>
            </a:rPr>
            <a:t>sve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veće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političke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razlike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između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država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Sjevera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a:t>
          </a:r>
          <a:r>
            <a:rPr lang="en-GB" sz="2800" dirty="0">
              <a:latin typeface="Arial" panose="020B0604020202020204" pitchFamily="34" charset="0"/>
              <a:cs typeface="Arial" panose="020B0604020202020204" pitchFamily="34" charset="0"/>
            </a:rPr>
            <a:t> Juga</a:t>
          </a:r>
          <a:endParaRPr lang="en-US" sz="2800" dirty="0">
            <a:latin typeface="Arial" panose="020B0604020202020204" pitchFamily="34" charset="0"/>
            <a:cs typeface="Arial" panose="020B0604020202020204" pitchFamily="34" charset="0"/>
          </a:endParaRPr>
        </a:p>
      </dgm:t>
    </dgm:pt>
    <dgm:pt modelId="{40EA5E86-E1F8-4239-A6C7-3556AB527505}" type="parTrans" cxnId="{4523BF0E-96AA-4FE5-881D-5D41A31DBF53}">
      <dgm:prSet/>
      <dgm:spPr/>
      <dgm:t>
        <a:bodyPr/>
        <a:lstStyle/>
        <a:p>
          <a:endParaRPr lang="en-US"/>
        </a:p>
      </dgm:t>
    </dgm:pt>
    <dgm:pt modelId="{3C34E5A4-46F9-4795-B162-673A27A5E24C}" type="sibTrans" cxnId="{4523BF0E-96AA-4FE5-881D-5D41A31DBF53}">
      <dgm:prSet/>
      <dgm:spPr/>
      <dgm:t>
        <a:bodyPr/>
        <a:lstStyle/>
        <a:p>
          <a:endParaRPr lang="en-US"/>
        </a:p>
      </dgm:t>
    </dgm:pt>
    <dgm:pt modelId="{42A8B5A0-2699-4B9E-96C4-5E70FFB47C4A}">
      <dgm:prSet custT="1"/>
      <dgm:spPr/>
      <dgm:t>
        <a:bodyPr/>
        <a:lstStyle/>
        <a:p>
          <a:r>
            <a:rPr lang="hr-HR" sz="2800" dirty="0">
              <a:latin typeface="Arial" panose="020B0604020202020204" pitchFamily="34" charset="0"/>
              <a:cs typeface="Arial" panose="020B0604020202020204" pitchFamily="34" charset="0"/>
            </a:rPr>
            <a:t>Plantažeri s Juga suprotstavljali se abolicionistima – željeli zadržati besplatnu robovsku radnu snagu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0A4951-C8EF-4BBC-ABCE-28D49B957645}" type="parTrans" cxnId="{61139628-7D67-4322-AF45-DDBDFE28DF92}">
      <dgm:prSet/>
      <dgm:spPr/>
      <dgm:t>
        <a:bodyPr/>
        <a:lstStyle/>
        <a:p>
          <a:endParaRPr lang="en-US"/>
        </a:p>
      </dgm:t>
    </dgm:pt>
    <dgm:pt modelId="{F05F2E07-2324-4D66-8521-9E5C8965D698}" type="sibTrans" cxnId="{61139628-7D67-4322-AF45-DDBDFE28DF92}">
      <dgm:prSet/>
      <dgm:spPr/>
      <dgm:t>
        <a:bodyPr/>
        <a:lstStyle/>
        <a:p>
          <a:endParaRPr lang="en-US"/>
        </a:p>
      </dgm:t>
    </dgm:pt>
    <dgm:pt modelId="{4484766E-ABD9-4131-A215-DED78F354564}">
      <dgm:prSet custT="1"/>
      <dgm:spPr/>
      <dgm:t>
        <a:bodyPr/>
        <a:lstStyle/>
        <a:p>
          <a:r>
            <a:rPr lang="hr-HR" sz="2800" dirty="0">
              <a:latin typeface="Arial" panose="020B0604020202020204" pitchFamily="34" charset="0"/>
              <a:cs typeface="Arial" panose="020B0604020202020204" pitchFamily="34" charset="0"/>
            </a:rPr>
            <a:t>Predsjednički izbori 1861. godine </a:t>
          </a:r>
          <a:r>
            <a:rPr lang="hr-HR" sz="2800" dirty="0" smtClean="0">
              <a:latin typeface="Arial" panose="020B0604020202020204" pitchFamily="34" charset="0"/>
              <a:cs typeface="Arial" panose="020B0604020202020204" pitchFamily="34" charset="0"/>
            </a:rPr>
            <a:t>– izabran </a:t>
          </a:r>
          <a:r>
            <a:rPr lang="hr-H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Lincoln</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A706C3D-4EDD-4A84-BDFE-92EDCEB218BF}" type="parTrans" cxnId="{31F1EC06-1CC3-42A8-89E6-DA9C9EB80370}">
      <dgm:prSet/>
      <dgm:spPr/>
      <dgm:t>
        <a:bodyPr/>
        <a:lstStyle/>
        <a:p>
          <a:endParaRPr lang="en-US"/>
        </a:p>
      </dgm:t>
    </dgm:pt>
    <dgm:pt modelId="{2FE68B26-3C57-44B5-9891-6DB906069304}" type="sibTrans" cxnId="{31F1EC06-1CC3-42A8-89E6-DA9C9EB80370}">
      <dgm:prSet/>
      <dgm:spPr/>
      <dgm:t>
        <a:bodyPr/>
        <a:lstStyle/>
        <a:p>
          <a:endParaRPr lang="en-US"/>
        </a:p>
      </dgm:t>
    </dgm:pt>
    <dgm:pt modelId="{E63EEE9E-C6FD-4A56-B58A-F858B2B6F5DB}" type="pres">
      <dgm:prSet presAssocID="{542FA18D-2043-4859-8E8D-E6B1C4CF6F30}" presName="linear" presStyleCnt="0">
        <dgm:presLayoutVars>
          <dgm:animLvl val="lvl"/>
          <dgm:resizeHandles val="exact"/>
        </dgm:presLayoutVars>
      </dgm:prSet>
      <dgm:spPr/>
      <dgm:t>
        <a:bodyPr/>
        <a:lstStyle/>
        <a:p>
          <a:endParaRPr lang="hr-HR"/>
        </a:p>
      </dgm:t>
    </dgm:pt>
    <dgm:pt modelId="{D1CD87AF-66EB-4C33-9765-3D6B94223CC2}" type="pres">
      <dgm:prSet presAssocID="{4B20894B-B53D-4389-AC10-5D9F6A05D1C1}" presName="parentText" presStyleLbl="node1" presStyleIdx="0" presStyleCnt="3">
        <dgm:presLayoutVars>
          <dgm:chMax val="0"/>
          <dgm:bulletEnabled val="1"/>
        </dgm:presLayoutVars>
      </dgm:prSet>
      <dgm:spPr/>
      <dgm:t>
        <a:bodyPr/>
        <a:lstStyle/>
        <a:p>
          <a:endParaRPr lang="hr-HR"/>
        </a:p>
      </dgm:t>
    </dgm:pt>
    <dgm:pt modelId="{76A41133-12EF-4979-8A72-D567B34C3E4C}" type="pres">
      <dgm:prSet presAssocID="{3C34E5A4-46F9-4795-B162-673A27A5E24C}" presName="spacer" presStyleCnt="0"/>
      <dgm:spPr/>
    </dgm:pt>
    <dgm:pt modelId="{B9934754-7AC1-4855-AB91-E3CC62D8DE09}" type="pres">
      <dgm:prSet presAssocID="{42A8B5A0-2699-4B9E-96C4-5E70FFB47C4A}" presName="parentText" presStyleLbl="node1" presStyleIdx="1" presStyleCnt="3">
        <dgm:presLayoutVars>
          <dgm:chMax val="0"/>
          <dgm:bulletEnabled val="1"/>
        </dgm:presLayoutVars>
      </dgm:prSet>
      <dgm:spPr/>
      <dgm:t>
        <a:bodyPr/>
        <a:lstStyle/>
        <a:p>
          <a:endParaRPr lang="hr-HR"/>
        </a:p>
      </dgm:t>
    </dgm:pt>
    <dgm:pt modelId="{D2F4A787-494A-46D0-AAC4-CDA2AE0B500F}" type="pres">
      <dgm:prSet presAssocID="{F05F2E07-2324-4D66-8521-9E5C8965D698}" presName="spacer" presStyleCnt="0"/>
      <dgm:spPr/>
    </dgm:pt>
    <dgm:pt modelId="{8A1A1959-4125-4226-AD0E-9D8CEFCE001A}" type="pres">
      <dgm:prSet presAssocID="{4484766E-ABD9-4131-A215-DED78F354564}" presName="parentText" presStyleLbl="node1" presStyleIdx="2" presStyleCnt="3">
        <dgm:presLayoutVars>
          <dgm:chMax val="0"/>
          <dgm:bulletEnabled val="1"/>
        </dgm:presLayoutVars>
      </dgm:prSet>
      <dgm:spPr/>
      <dgm:t>
        <a:bodyPr/>
        <a:lstStyle/>
        <a:p>
          <a:endParaRPr lang="hr-HR"/>
        </a:p>
      </dgm:t>
    </dgm:pt>
  </dgm:ptLst>
  <dgm:cxnLst>
    <dgm:cxn modelId="{3F1C4BAC-A560-45EA-A569-6916F41DC256}" type="presOf" srcId="{4B20894B-B53D-4389-AC10-5D9F6A05D1C1}" destId="{D1CD87AF-66EB-4C33-9765-3D6B94223CC2}" srcOrd="0" destOrd="0" presId="urn:microsoft.com/office/officeart/2005/8/layout/vList2"/>
    <dgm:cxn modelId="{4523BF0E-96AA-4FE5-881D-5D41A31DBF53}" srcId="{542FA18D-2043-4859-8E8D-E6B1C4CF6F30}" destId="{4B20894B-B53D-4389-AC10-5D9F6A05D1C1}" srcOrd="0" destOrd="0" parTransId="{40EA5E86-E1F8-4239-A6C7-3556AB527505}" sibTransId="{3C34E5A4-46F9-4795-B162-673A27A5E24C}"/>
    <dgm:cxn modelId="{D5094CCB-807F-4BB8-8612-DF276C60743C}" type="presOf" srcId="{542FA18D-2043-4859-8E8D-E6B1C4CF6F30}" destId="{E63EEE9E-C6FD-4A56-B58A-F858B2B6F5DB}" srcOrd="0" destOrd="0" presId="urn:microsoft.com/office/officeart/2005/8/layout/vList2"/>
    <dgm:cxn modelId="{D28222C7-DC12-437A-8CF6-E40BB01D0C33}" type="presOf" srcId="{4484766E-ABD9-4131-A215-DED78F354564}" destId="{8A1A1959-4125-4226-AD0E-9D8CEFCE001A}" srcOrd="0" destOrd="0" presId="urn:microsoft.com/office/officeart/2005/8/layout/vList2"/>
    <dgm:cxn modelId="{61139628-7D67-4322-AF45-DDBDFE28DF92}" srcId="{542FA18D-2043-4859-8E8D-E6B1C4CF6F30}" destId="{42A8B5A0-2699-4B9E-96C4-5E70FFB47C4A}" srcOrd="1" destOrd="0" parTransId="{430A4951-C8EF-4BBC-ABCE-28D49B957645}" sibTransId="{F05F2E07-2324-4D66-8521-9E5C8965D698}"/>
    <dgm:cxn modelId="{40B7A6BF-6E0C-4441-8944-30650DFD9134}" type="presOf" srcId="{42A8B5A0-2699-4B9E-96C4-5E70FFB47C4A}" destId="{B9934754-7AC1-4855-AB91-E3CC62D8DE09}" srcOrd="0" destOrd="0" presId="urn:microsoft.com/office/officeart/2005/8/layout/vList2"/>
    <dgm:cxn modelId="{31F1EC06-1CC3-42A8-89E6-DA9C9EB80370}" srcId="{542FA18D-2043-4859-8E8D-E6B1C4CF6F30}" destId="{4484766E-ABD9-4131-A215-DED78F354564}" srcOrd="2" destOrd="0" parTransId="{CA706C3D-4EDD-4A84-BDFE-92EDCEB218BF}" sibTransId="{2FE68B26-3C57-44B5-9891-6DB906069304}"/>
    <dgm:cxn modelId="{BB08313B-67F5-4B74-909A-9D6D01F4B8AC}" type="presParOf" srcId="{E63EEE9E-C6FD-4A56-B58A-F858B2B6F5DB}" destId="{D1CD87AF-66EB-4C33-9765-3D6B94223CC2}" srcOrd="0" destOrd="0" presId="urn:microsoft.com/office/officeart/2005/8/layout/vList2"/>
    <dgm:cxn modelId="{9D198D04-4200-4E39-8955-5FF9BCC4F093}" type="presParOf" srcId="{E63EEE9E-C6FD-4A56-B58A-F858B2B6F5DB}" destId="{76A41133-12EF-4979-8A72-D567B34C3E4C}" srcOrd="1" destOrd="0" presId="urn:microsoft.com/office/officeart/2005/8/layout/vList2"/>
    <dgm:cxn modelId="{AE862D5B-D255-4FAC-8CE4-70EFF7B2C09E}" type="presParOf" srcId="{E63EEE9E-C6FD-4A56-B58A-F858B2B6F5DB}" destId="{B9934754-7AC1-4855-AB91-E3CC62D8DE09}" srcOrd="2" destOrd="0" presId="urn:microsoft.com/office/officeart/2005/8/layout/vList2"/>
    <dgm:cxn modelId="{B6553717-8C36-4864-B916-40BD8DB13CA7}" type="presParOf" srcId="{E63EEE9E-C6FD-4A56-B58A-F858B2B6F5DB}" destId="{D2F4A787-494A-46D0-AAC4-CDA2AE0B500F}" srcOrd="3" destOrd="0" presId="urn:microsoft.com/office/officeart/2005/8/layout/vList2"/>
    <dgm:cxn modelId="{D86F0A33-39B5-4E93-8C13-3D0A67157ABB}" type="presParOf" srcId="{E63EEE9E-C6FD-4A56-B58A-F858B2B6F5DB}" destId="{8A1A1959-4125-4226-AD0E-9D8CEFCE001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2FA18D-2043-4859-8E8D-E6B1C4CF6F3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4B20894B-B53D-4389-AC10-5D9F6A05D1C1}">
      <dgm:prSet custT="1"/>
      <dgm:spPr/>
      <dgm:t>
        <a:bodyPr/>
        <a:lstStyle/>
        <a:p>
          <a:r>
            <a:rPr lang="hr-HR" sz="2800" dirty="0">
              <a:latin typeface="Arial" panose="020B0604020202020204" pitchFamily="34" charset="0"/>
              <a:cs typeface="Arial" panose="020B0604020202020204" pitchFamily="34" charset="0"/>
            </a:rPr>
            <a:t>Abraham Lincoln (</a:t>
          </a:r>
          <a:r>
            <a:rPr lang="hr-HR" sz="2800" dirty="0" err="1">
              <a:latin typeface="Arial" panose="020B0604020202020204" pitchFamily="34" charset="0"/>
              <a:cs typeface="Arial" panose="020B0604020202020204" pitchFamily="34" charset="0"/>
            </a:rPr>
            <a:t>1809</a:t>
          </a:r>
          <a:r>
            <a:rPr lang="hr-HR" sz="2800" dirty="0" smtClean="0">
              <a:latin typeface="Arial" panose="020B0604020202020204" pitchFamily="34" charset="0"/>
              <a:cs typeface="Arial" panose="020B0604020202020204" pitchFamily="34" charset="0"/>
            </a:rPr>
            <a:t>. – </a:t>
          </a:r>
          <a:r>
            <a:rPr lang="hr-HR" sz="2800" dirty="0" err="1" smtClean="0">
              <a:latin typeface="Arial" panose="020B0604020202020204" pitchFamily="34" charset="0"/>
              <a:cs typeface="Arial" panose="020B0604020202020204" pitchFamily="34" charset="0"/>
            </a:rPr>
            <a:t>1865</a:t>
          </a:r>
          <a:r>
            <a:rPr lang="hr-HR" sz="2800" dirty="0" smtClean="0">
              <a:latin typeface="Arial" panose="020B0604020202020204" pitchFamily="34" charset="0"/>
              <a:cs typeface="Arial" panose="020B0604020202020204" pitchFamily="34" charset="0"/>
            </a:rPr>
            <a:t>.), </a:t>
          </a:r>
          <a:r>
            <a:rPr lang="hr-HR" sz="2800" dirty="0">
              <a:latin typeface="Arial" panose="020B0604020202020204" pitchFamily="34" charset="0"/>
              <a:cs typeface="Arial" panose="020B0604020202020204" pitchFamily="34" charset="0"/>
            </a:rPr>
            <a:t>šesnaesti predsjednik SAD-a</a:t>
          </a:r>
          <a:endParaRPr lang="en-US" sz="2800" dirty="0">
            <a:latin typeface="Arial" panose="020B0604020202020204" pitchFamily="34" charset="0"/>
            <a:cs typeface="Arial" panose="020B0604020202020204" pitchFamily="34" charset="0"/>
          </a:endParaRPr>
        </a:p>
      </dgm:t>
    </dgm:pt>
    <dgm:pt modelId="{40EA5E86-E1F8-4239-A6C7-3556AB527505}" type="parTrans" cxnId="{4523BF0E-96AA-4FE5-881D-5D41A31DBF53}">
      <dgm:prSet/>
      <dgm:spPr/>
      <dgm:t>
        <a:bodyPr/>
        <a:lstStyle/>
        <a:p>
          <a:endParaRPr lang="en-US"/>
        </a:p>
      </dgm:t>
    </dgm:pt>
    <dgm:pt modelId="{3C34E5A4-46F9-4795-B162-673A27A5E24C}" type="sibTrans" cxnId="{4523BF0E-96AA-4FE5-881D-5D41A31DBF53}">
      <dgm:prSet/>
      <dgm:spPr/>
      <dgm:t>
        <a:bodyPr/>
        <a:lstStyle/>
        <a:p>
          <a:endParaRPr lang="en-US"/>
        </a:p>
      </dgm:t>
    </dgm:pt>
    <dgm:pt modelId="{42A8B5A0-2699-4B9E-96C4-5E70FFB47C4A}">
      <dgm:prSet custT="1"/>
      <dgm:spPr/>
      <dgm:t>
        <a:bodyPr/>
        <a:lstStyle/>
        <a:p>
          <a:r>
            <a:rPr lang="hr-HR" sz="2800" dirty="0">
              <a:latin typeface="Arial" panose="020B0604020202020204" pitchFamily="34" charset="0"/>
              <a:cs typeface="Arial" panose="020B0604020202020204" pitchFamily="34" charset="0"/>
            </a:rPr>
            <a:t>Abolicionist </a:t>
          </a:r>
          <a:r>
            <a:rPr lang="hr-HR" sz="2800" dirty="0" smtClean="0">
              <a:latin typeface="Arial" panose="020B0604020202020204" pitchFamily="34" charset="0"/>
              <a:cs typeface="Arial" panose="020B0604020202020204" pitchFamily="34" charset="0"/>
            </a:rPr>
            <a:t>– isticao </a:t>
          </a:r>
          <a:r>
            <a:rPr lang="hr-HR" sz="2800" dirty="0">
              <a:latin typeface="Arial" panose="020B0604020202020204" pitchFamily="34" charset="0"/>
              <a:cs typeface="Arial" panose="020B0604020202020204" pitchFamily="34" charset="0"/>
            </a:rPr>
            <a:t>se svojim govorima u kojima se protivio ropstvu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0A4951-C8EF-4BBC-ABCE-28D49B957645}" type="parTrans" cxnId="{61139628-7D67-4322-AF45-DDBDFE28DF92}">
      <dgm:prSet/>
      <dgm:spPr/>
      <dgm:t>
        <a:bodyPr/>
        <a:lstStyle/>
        <a:p>
          <a:endParaRPr lang="en-US"/>
        </a:p>
      </dgm:t>
    </dgm:pt>
    <dgm:pt modelId="{F05F2E07-2324-4D66-8521-9E5C8965D698}" type="sibTrans" cxnId="{61139628-7D67-4322-AF45-DDBDFE28DF92}">
      <dgm:prSet/>
      <dgm:spPr/>
      <dgm:t>
        <a:bodyPr/>
        <a:lstStyle/>
        <a:p>
          <a:endParaRPr lang="en-US"/>
        </a:p>
      </dgm:t>
    </dgm:pt>
    <dgm:pt modelId="{E63EEE9E-C6FD-4A56-B58A-F858B2B6F5DB}" type="pres">
      <dgm:prSet presAssocID="{542FA18D-2043-4859-8E8D-E6B1C4CF6F30}" presName="linear" presStyleCnt="0">
        <dgm:presLayoutVars>
          <dgm:animLvl val="lvl"/>
          <dgm:resizeHandles val="exact"/>
        </dgm:presLayoutVars>
      </dgm:prSet>
      <dgm:spPr/>
      <dgm:t>
        <a:bodyPr/>
        <a:lstStyle/>
        <a:p>
          <a:endParaRPr lang="hr-HR"/>
        </a:p>
      </dgm:t>
    </dgm:pt>
    <dgm:pt modelId="{D1CD87AF-66EB-4C33-9765-3D6B94223CC2}" type="pres">
      <dgm:prSet presAssocID="{4B20894B-B53D-4389-AC10-5D9F6A05D1C1}" presName="parentText" presStyleLbl="node1" presStyleIdx="0" presStyleCnt="2" custLinFactNeighborX="-412" custLinFactNeighborY="-71135">
        <dgm:presLayoutVars>
          <dgm:chMax val="0"/>
          <dgm:bulletEnabled val="1"/>
        </dgm:presLayoutVars>
      </dgm:prSet>
      <dgm:spPr/>
      <dgm:t>
        <a:bodyPr/>
        <a:lstStyle/>
        <a:p>
          <a:endParaRPr lang="hr-HR"/>
        </a:p>
      </dgm:t>
    </dgm:pt>
    <dgm:pt modelId="{76A41133-12EF-4979-8A72-D567B34C3E4C}" type="pres">
      <dgm:prSet presAssocID="{3C34E5A4-46F9-4795-B162-673A27A5E24C}" presName="spacer" presStyleCnt="0"/>
      <dgm:spPr/>
    </dgm:pt>
    <dgm:pt modelId="{B9934754-7AC1-4855-AB91-E3CC62D8DE09}" type="pres">
      <dgm:prSet presAssocID="{42A8B5A0-2699-4B9E-96C4-5E70FFB47C4A}" presName="parentText" presStyleLbl="node1" presStyleIdx="1" presStyleCnt="2" custLinFactNeighborX="-275" custLinFactNeighborY="-71135">
        <dgm:presLayoutVars>
          <dgm:chMax val="0"/>
          <dgm:bulletEnabled val="1"/>
        </dgm:presLayoutVars>
      </dgm:prSet>
      <dgm:spPr/>
      <dgm:t>
        <a:bodyPr/>
        <a:lstStyle/>
        <a:p>
          <a:endParaRPr lang="hr-HR"/>
        </a:p>
      </dgm:t>
    </dgm:pt>
  </dgm:ptLst>
  <dgm:cxnLst>
    <dgm:cxn modelId="{3F1C4BAC-A560-45EA-A569-6916F41DC256}" type="presOf" srcId="{4B20894B-B53D-4389-AC10-5D9F6A05D1C1}" destId="{D1CD87AF-66EB-4C33-9765-3D6B94223CC2}" srcOrd="0" destOrd="0" presId="urn:microsoft.com/office/officeart/2005/8/layout/vList2"/>
    <dgm:cxn modelId="{4523BF0E-96AA-4FE5-881D-5D41A31DBF53}" srcId="{542FA18D-2043-4859-8E8D-E6B1C4CF6F30}" destId="{4B20894B-B53D-4389-AC10-5D9F6A05D1C1}" srcOrd="0" destOrd="0" parTransId="{40EA5E86-E1F8-4239-A6C7-3556AB527505}" sibTransId="{3C34E5A4-46F9-4795-B162-673A27A5E24C}"/>
    <dgm:cxn modelId="{D5094CCB-807F-4BB8-8612-DF276C60743C}" type="presOf" srcId="{542FA18D-2043-4859-8E8D-E6B1C4CF6F30}" destId="{E63EEE9E-C6FD-4A56-B58A-F858B2B6F5DB}" srcOrd="0" destOrd="0" presId="urn:microsoft.com/office/officeart/2005/8/layout/vList2"/>
    <dgm:cxn modelId="{61139628-7D67-4322-AF45-DDBDFE28DF92}" srcId="{542FA18D-2043-4859-8E8D-E6B1C4CF6F30}" destId="{42A8B5A0-2699-4B9E-96C4-5E70FFB47C4A}" srcOrd="1" destOrd="0" parTransId="{430A4951-C8EF-4BBC-ABCE-28D49B957645}" sibTransId="{F05F2E07-2324-4D66-8521-9E5C8965D698}"/>
    <dgm:cxn modelId="{40B7A6BF-6E0C-4441-8944-30650DFD9134}" type="presOf" srcId="{42A8B5A0-2699-4B9E-96C4-5E70FFB47C4A}" destId="{B9934754-7AC1-4855-AB91-E3CC62D8DE09}" srcOrd="0" destOrd="0" presId="urn:microsoft.com/office/officeart/2005/8/layout/vList2"/>
    <dgm:cxn modelId="{BB08313B-67F5-4B74-909A-9D6D01F4B8AC}" type="presParOf" srcId="{E63EEE9E-C6FD-4A56-B58A-F858B2B6F5DB}" destId="{D1CD87AF-66EB-4C33-9765-3D6B94223CC2}" srcOrd="0" destOrd="0" presId="urn:microsoft.com/office/officeart/2005/8/layout/vList2"/>
    <dgm:cxn modelId="{9D198D04-4200-4E39-8955-5FF9BCC4F093}" type="presParOf" srcId="{E63EEE9E-C6FD-4A56-B58A-F858B2B6F5DB}" destId="{76A41133-12EF-4979-8A72-D567B34C3E4C}" srcOrd="1" destOrd="0" presId="urn:microsoft.com/office/officeart/2005/8/layout/vList2"/>
    <dgm:cxn modelId="{AE862D5B-D255-4FAC-8CE4-70EFF7B2C09E}" type="presParOf" srcId="{E63EEE9E-C6FD-4A56-B58A-F858B2B6F5DB}" destId="{B9934754-7AC1-4855-AB91-E3CC62D8DE0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FA18D-2043-4859-8E8D-E6B1C4CF6F3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4968F58-CB9D-4272-A273-39ADC6636767}">
      <dgm:prSet custT="1"/>
      <dgm:spPr/>
      <dgm:t>
        <a:bodyPr/>
        <a:lstStyle/>
        <a:p>
          <a:r>
            <a:rPr lang="hr-HR" sz="2800" dirty="0">
              <a:latin typeface="Arial" panose="020B0604020202020204" pitchFamily="34" charset="0"/>
              <a:cs typeface="Arial" panose="020B0604020202020204" pitchFamily="34" charset="0"/>
            </a:rPr>
            <a:t>Ubrzo nakon što je Lincoln izabran za predsjednika, d</a:t>
          </a:r>
          <a:r>
            <a:rPr lang="en-GB" sz="2800" dirty="0" err="1">
              <a:latin typeface="Arial" panose="020B0604020202020204" pitchFamily="34" charset="0"/>
              <a:cs typeface="Arial" panose="020B0604020202020204" pitchFamily="34" charset="0"/>
            </a:rPr>
            <a:t>ržave</a:t>
          </a:r>
          <a:r>
            <a:rPr lang="en-GB" sz="2800" dirty="0">
              <a:latin typeface="Arial" panose="020B0604020202020204" pitchFamily="34" charset="0"/>
              <a:cs typeface="Arial" panose="020B0604020202020204" pitchFamily="34" charset="0"/>
            </a:rPr>
            <a:t> Juga</a:t>
          </a:r>
          <a:r>
            <a:rPr lang="hr-HR"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izdvojile</a:t>
          </a:r>
          <a:r>
            <a:rPr lang="hr-HR" sz="2800" dirty="0">
              <a:latin typeface="Arial" panose="020B0604020202020204" pitchFamily="34" charset="0"/>
              <a:cs typeface="Arial" panose="020B0604020202020204" pitchFamily="34" charset="0"/>
            </a:rPr>
            <a:t> se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iz</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federacije</a:t>
          </a:r>
          <a:endParaRPr lang="en-US" sz="2800" dirty="0">
            <a:latin typeface="Arial" panose="020B0604020202020204" pitchFamily="34" charset="0"/>
            <a:cs typeface="Arial" panose="020B0604020202020204" pitchFamily="34" charset="0"/>
          </a:endParaRPr>
        </a:p>
      </dgm:t>
    </dgm:pt>
    <dgm:pt modelId="{96F4D2F5-362B-4CB3-B002-7A1AA423BCC5}" type="parTrans" cxnId="{93074D13-444C-474F-B1C0-0BA4320BD5AB}">
      <dgm:prSet/>
      <dgm:spPr/>
      <dgm:t>
        <a:bodyPr/>
        <a:lstStyle/>
        <a:p>
          <a:endParaRPr lang="hr-HR"/>
        </a:p>
      </dgm:t>
    </dgm:pt>
    <dgm:pt modelId="{CA1D293E-A7C6-4493-9DF4-75C07742B6EE}" type="sibTrans" cxnId="{93074D13-444C-474F-B1C0-0BA4320BD5AB}">
      <dgm:prSet/>
      <dgm:spPr/>
      <dgm:t>
        <a:bodyPr/>
        <a:lstStyle/>
        <a:p>
          <a:endParaRPr lang="hr-HR"/>
        </a:p>
      </dgm:t>
    </dgm:pt>
    <dgm:pt modelId="{CCFED516-C2CC-4FAD-9070-87039A73B40D}">
      <dgm:prSet custT="1"/>
      <dgm:spPr/>
      <dgm:t>
        <a:bodyPr/>
        <a:lstStyle/>
        <a:p>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Jefferson Davis </a:t>
          </a:r>
          <a:r>
            <a:rPr lang="hr-HR" sz="2800" dirty="0">
              <a:latin typeface="Arial" panose="020B0604020202020204" pitchFamily="34" charset="0"/>
              <a:cs typeface="Arial" panose="020B0604020202020204" pitchFamily="34" charset="0"/>
            </a:rPr>
            <a:t>– proglašen predsjednikom Konfederacije</a:t>
          </a:r>
        </a:p>
      </dgm:t>
    </dgm:pt>
    <dgm:pt modelId="{A35D3C92-7E77-4271-8481-1195EF771E16}" type="parTrans" cxnId="{F61B2130-1939-4B3A-832A-02CA768455E6}">
      <dgm:prSet/>
      <dgm:spPr/>
      <dgm:t>
        <a:bodyPr/>
        <a:lstStyle/>
        <a:p>
          <a:endParaRPr lang="hr-HR"/>
        </a:p>
      </dgm:t>
    </dgm:pt>
    <dgm:pt modelId="{6560ED4D-DC59-4D71-A06D-978A1C07FB08}" type="sibTrans" cxnId="{F61B2130-1939-4B3A-832A-02CA768455E6}">
      <dgm:prSet/>
      <dgm:spPr/>
      <dgm:t>
        <a:bodyPr/>
        <a:lstStyle/>
        <a:p>
          <a:endParaRPr lang="hr-HR"/>
        </a:p>
      </dgm:t>
    </dgm:pt>
    <dgm:pt modelId="{460F58CC-87D4-4091-98D9-8D2D15E6A920}">
      <dgm:prSet custT="1"/>
      <dgm:spPr/>
      <dgm:t>
        <a:bodyPr/>
        <a:lstStyle/>
        <a:p>
          <a:r>
            <a:rPr lang="en-GB" sz="2800" dirty="0">
              <a:latin typeface="Arial" panose="020B0604020202020204" pitchFamily="34" charset="0"/>
              <a:cs typeface="Arial" panose="020B0604020202020204" pitchFamily="34" charset="0"/>
            </a:rPr>
            <a:t>Države Juga </a:t>
          </a:r>
          <a:r>
            <a:rPr lang="en-GB" sz="2800" dirty="0" err="1">
              <a:latin typeface="Arial" panose="020B0604020202020204" pitchFamily="34" charset="0"/>
              <a:cs typeface="Arial" panose="020B0604020202020204" pitchFamily="34" charset="0"/>
            </a:rPr>
            <a:t>proglasile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su</a:t>
          </a:r>
          <a:r>
            <a:rPr lang="en-GB" sz="2800" dirty="0">
              <a:latin typeface="Arial" panose="020B0604020202020204" pitchFamily="34" charset="0"/>
              <a:cs typeface="Arial" panose="020B0604020202020204" pitchFamily="34" charset="0"/>
            </a:rPr>
            <a:t> </a:t>
          </a:r>
          <a:r>
            <a:rPr lang="en-GB"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Konfederaciju</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Američkih</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Država</a:t>
          </a: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hr-H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8D31B78-AACB-46EB-B088-CE78754593BC}" type="parTrans" cxnId="{DF782D11-F271-4A6A-9608-F97166034478}">
      <dgm:prSet/>
      <dgm:spPr/>
      <dgm:t>
        <a:bodyPr/>
        <a:lstStyle/>
        <a:p>
          <a:endParaRPr lang="hr-HR"/>
        </a:p>
      </dgm:t>
    </dgm:pt>
    <dgm:pt modelId="{D93D2ED3-40D1-47DF-BF6B-CB3A3D2FE12F}" type="sibTrans" cxnId="{DF782D11-F271-4A6A-9608-F97166034478}">
      <dgm:prSet/>
      <dgm:spPr/>
      <dgm:t>
        <a:bodyPr/>
        <a:lstStyle/>
        <a:p>
          <a:endParaRPr lang="hr-HR"/>
        </a:p>
      </dgm:t>
    </dgm:pt>
    <dgm:pt modelId="{E63EEE9E-C6FD-4A56-B58A-F858B2B6F5DB}" type="pres">
      <dgm:prSet presAssocID="{542FA18D-2043-4859-8E8D-E6B1C4CF6F30}" presName="linear" presStyleCnt="0">
        <dgm:presLayoutVars>
          <dgm:animLvl val="lvl"/>
          <dgm:resizeHandles val="exact"/>
        </dgm:presLayoutVars>
      </dgm:prSet>
      <dgm:spPr/>
      <dgm:t>
        <a:bodyPr/>
        <a:lstStyle/>
        <a:p>
          <a:endParaRPr lang="hr-HR"/>
        </a:p>
      </dgm:t>
    </dgm:pt>
    <dgm:pt modelId="{ADA661FC-0F2F-4C34-ACEA-AA6A085F4E33}" type="pres">
      <dgm:prSet presAssocID="{14968F58-CB9D-4272-A273-39ADC6636767}" presName="parentText" presStyleLbl="node1" presStyleIdx="0" presStyleCnt="3" custLinFactY="-39352" custLinFactNeighborX="-169" custLinFactNeighborY="-100000">
        <dgm:presLayoutVars>
          <dgm:chMax val="0"/>
          <dgm:bulletEnabled val="1"/>
        </dgm:presLayoutVars>
      </dgm:prSet>
      <dgm:spPr/>
      <dgm:t>
        <a:bodyPr/>
        <a:lstStyle/>
        <a:p>
          <a:endParaRPr lang="hr-HR"/>
        </a:p>
      </dgm:t>
    </dgm:pt>
    <dgm:pt modelId="{5D33A62F-68A0-4F1D-8FF4-7588BFFF70DB}" type="pres">
      <dgm:prSet presAssocID="{CA1D293E-A7C6-4493-9DF4-75C07742B6EE}" presName="spacer" presStyleCnt="0"/>
      <dgm:spPr/>
    </dgm:pt>
    <dgm:pt modelId="{BDD191CB-313B-4F5F-9D55-E98071429A0F}" type="pres">
      <dgm:prSet presAssocID="{460F58CC-87D4-4091-98D9-8D2D15E6A920}" presName="parentText" presStyleLbl="node1" presStyleIdx="1" presStyleCnt="3" custLinFactNeighborX="-134" custLinFactNeighborY="-9041">
        <dgm:presLayoutVars>
          <dgm:chMax val="0"/>
          <dgm:bulletEnabled val="1"/>
        </dgm:presLayoutVars>
      </dgm:prSet>
      <dgm:spPr/>
      <dgm:t>
        <a:bodyPr/>
        <a:lstStyle/>
        <a:p>
          <a:endParaRPr lang="hr-HR"/>
        </a:p>
      </dgm:t>
    </dgm:pt>
    <dgm:pt modelId="{50F15833-CA1F-4BCB-90A7-19BBD45F20FE}" type="pres">
      <dgm:prSet presAssocID="{D93D2ED3-40D1-47DF-BF6B-CB3A3D2FE12F}" presName="spacer" presStyleCnt="0"/>
      <dgm:spPr/>
    </dgm:pt>
    <dgm:pt modelId="{FBF1FAEC-11B5-47F5-B932-913FEFFD66A9}" type="pres">
      <dgm:prSet presAssocID="{CCFED516-C2CC-4FAD-9070-87039A73B40D}" presName="parentText" presStyleLbl="node1" presStyleIdx="2" presStyleCnt="3" custLinFactNeighborX="169" custLinFactNeighborY="-24131">
        <dgm:presLayoutVars>
          <dgm:chMax val="0"/>
          <dgm:bulletEnabled val="1"/>
        </dgm:presLayoutVars>
      </dgm:prSet>
      <dgm:spPr/>
      <dgm:t>
        <a:bodyPr/>
        <a:lstStyle/>
        <a:p>
          <a:endParaRPr lang="hr-HR"/>
        </a:p>
      </dgm:t>
    </dgm:pt>
  </dgm:ptLst>
  <dgm:cxnLst>
    <dgm:cxn modelId="{93074D13-444C-474F-B1C0-0BA4320BD5AB}" srcId="{542FA18D-2043-4859-8E8D-E6B1C4CF6F30}" destId="{14968F58-CB9D-4272-A273-39ADC6636767}" srcOrd="0" destOrd="0" parTransId="{96F4D2F5-362B-4CB3-B002-7A1AA423BCC5}" sibTransId="{CA1D293E-A7C6-4493-9DF4-75C07742B6EE}"/>
    <dgm:cxn modelId="{D5094CCB-807F-4BB8-8612-DF276C60743C}" type="presOf" srcId="{542FA18D-2043-4859-8E8D-E6B1C4CF6F30}" destId="{E63EEE9E-C6FD-4A56-B58A-F858B2B6F5DB}" srcOrd="0" destOrd="0" presId="urn:microsoft.com/office/officeart/2005/8/layout/vList2"/>
    <dgm:cxn modelId="{DF782D11-F271-4A6A-9608-F97166034478}" srcId="{542FA18D-2043-4859-8E8D-E6B1C4CF6F30}" destId="{460F58CC-87D4-4091-98D9-8D2D15E6A920}" srcOrd="1" destOrd="0" parTransId="{68D31B78-AACB-46EB-B088-CE78754593BC}" sibTransId="{D93D2ED3-40D1-47DF-BF6B-CB3A3D2FE12F}"/>
    <dgm:cxn modelId="{99234F88-6CF9-4A56-862E-CCC83F626E0B}" type="presOf" srcId="{14968F58-CB9D-4272-A273-39ADC6636767}" destId="{ADA661FC-0F2F-4C34-ACEA-AA6A085F4E33}" srcOrd="0" destOrd="0" presId="urn:microsoft.com/office/officeart/2005/8/layout/vList2"/>
    <dgm:cxn modelId="{D5C5FE7D-25A0-4E7B-B3DC-DC1602D1988D}" type="presOf" srcId="{CCFED516-C2CC-4FAD-9070-87039A73B40D}" destId="{FBF1FAEC-11B5-47F5-B932-913FEFFD66A9}" srcOrd="0" destOrd="0" presId="urn:microsoft.com/office/officeart/2005/8/layout/vList2"/>
    <dgm:cxn modelId="{F61B2130-1939-4B3A-832A-02CA768455E6}" srcId="{542FA18D-2043-4859-8E8D-E6B1C4CF6F30}" destId="{CCFED516-C2CC-4FAD-9070-87039A73B40D}" srcOrd="2" destOrd="0" parTransId="{A35D3C92-7E77-4271-8481-1195EF771E16}" sibTransId="{6560ED4D-DC59-4D71-A06D-978A1C07FB08}"/>
    <dgm:cxn modelId="{A04E2F64-B176-41BB-8A98-3C438A76FEE3}" type="presOf" srcId="{460F58CC-87D4-4091-98D9-8D2D15E6A920}" destId="{BDD191CB-313B-4F5F-9D55-E98071429A0F}" srcOrd="0" destOrd="0" presId="urn:microsoft.com/office/officeart/2005/8/layout/vList2"/>
    <dgm:cxn modelId="{D87D27D6-73F2-4919-9A76-EA537F29DFC9}" type="presParOf" srcId="{E63EEE9E-C6FD-4A56-B58A-F858B2B6F5DB}" destId="{ADA661FC-0F2F-4C34-ACEA-AA6A085F4E33}" srcOrd="0" destOrd="0" presId="urn:microsoft.com/office/officeart/2005/8/layout/vList2"/>
    <dgm:cxn modelId="{7DE59538-912C-423F-A033-1DBFC99C34E0}" type="presParOf" srcId="{E63EEE9E-C6FD-4A56-B58A-F858B2B6F5DB}" destId="{5D33A62F-68A0-4F1D-8FF4-7588BFFF70DB}" srcOrd="1" destOrd="0" presId="urn:microsoft.com/office/officeart/2005/8/layout/vList2"/>
    <dgm:cxn modelId="{F14B383E-DC74-44C8-B9BC-6C7BC496223B}" type="presParOf" srcId="{E63EEE9E-C6FD-4A56-B58A-F858B2B6F5DB}" destId="{BDD191CB-313B-4F5F-9D55-E98071429A0F}" srcOrd="2" destOrd="0" presId="urn:microsoft.com/office/officeart/2005/8/layout/vList2"/>
    <dgm:cxn modelId="{5A37C12F-75E7-42E0-80C4-5139506787D6}" type="presParOf" srcId="{E63EEE9E-C6FD-4A56-B58A-F858B2B6F5DB}" destId="{50F15833-CA1F-4BCB-90A7-19BBD45F20FE}" srcOrd="3" destOrd="0" presId="urn:microsoft.com/office/officeart/2005/8/layout/vList2"/>
    <dgm:cxn modelId="{6DD1B3AB-0AD3-486D-81C4-4B5EF7EAAC34}" type="presParOf" srcId="{E63EEE9E-C6FD-4A56-B58A-F858B2B6F5DB}" destId="{FBF1FAEC-11B5-47F5-B932-913FEFFD66A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2FA18D-2043-4859-8E8D-E6B1C4CF6F3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06AFE30-4A69-4A75-A244-E86FD16305EA}">
      <dgm:prSet custT="1"/>
      <dgm:spPr/>
      <dgm:t>
        <a:bodyPr/>
        <a:lstStyle/>
        <a:p>
          <a:r>
            <a:rPr lang="hr-HR" sz="2800" dirty="0">
              <a:latin typeface="Arial" panose="020B0604020202020204" pitchFamily="34" charset="0"/>
              <a:cs typeface="Arial" panose="020B0604020202020204" pitchFamily="34" charset="0"/>
            </a:rPr>
            <a:t>Abraham Lincoln odbio priznati Konfederaciju</a:t>
          </a:r>
        </a:p>
      </dgm:t>
    </dgm:pt>
    <dgm:pt modelId="{36F95A84-72AB-4B03-91A1-D3475BDE50CE}" type="parTrans" cxnId="{3B4647D4-7231-4639-ACA6-9251DE35F29B}">
      <dgm:prSet/>
      <dgm:spPr/>
      <dgm:t>
        <a:bodyPr/>
        <a:lstStyle/>
        <a:p>
          <a:endParaRPr lang="hr-HR"/>
        </a:p>
      </dgm:t>
    </dgm:pt>
    <dgm:pt modelId="{54A71181-7BD5-43ED-BEED-63FCA4A1824E}" type="sibTrans" cxnId="{3B4647D4-7231-4639-ACA6-9251DE35F29B}">
      <dgm:prSet/>
      <dgm:spPr/>
      <dgm:t>
        <a:bodyPr/>
        <a:lstStyle/>
        <a:p>
          <a:endParaRPr lang="hr-HR"/>
        </a:p>
      </dgm:t>
    </dgm:pt>
    <dgm:pt modelId="{47544B43-E009-4D33-8766-FBA8A43A35A3}">
      <dgm:prSet custT="1"/>
      <dgm:spPr/>
      <dgm:t>
        <a:bodyPr/>
        <a:lstStyle/>
        <a:p>
          <a:r>
            <a:rPr lang="hr-H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1861. godine</a:t>
          </a:r>
          <a:r>
            <a:rPr lang="hr-HR" sz="2800" dirty="0">
              <a:latin typeface="Arial" panose="020B0604020202020204" pitchFamily="34" charset="0"/>
              <a:cs typeface="Arial" panose="020B0604020202020204" pitchFamily="34" charset="0"/>
            </a:rPr>
            <a:t> započeo je </a:t>
          </a:r>
          <a:r>
            <a:rPr lang="hr-H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Američki </a:t>
          </a:r>
          <a:r>
            <a:rPr lang="hr-H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građanski rat </a:t>
          </a:r>
          <a:r>
            <a:rPr lang="hr-HR" sz="2800" dirty="0">
              <a:latin typeface="Arial" panose="020B0604020202020204" pitchFamily="34" charset="0"/>
              <a:cs typeface="Arial" panose="020B0604020202020204" pitchFamily="34" charset="0"/>
            </a:rPr>
            <a:t>između Unije (Sjevera) i Konfederacije (Juga) </a:t>
          </a:r>
        </a:p>
      </dgm:t>
    </dgm:pt>
    <dgm:pt modelId="{039CA504-55F7-44B6-8CF1-C9BBEF14954D}" type="parTrans" cxnId="{DE853EB8-759F-4398-AEA0-1B2ECF784C37}">
      <dgm:prSet/>
      <dgm:spPr/>
      <dgm:t>
        <a:bodyPr/>
        <a:lstStyle/>
        <a:p>
          <a:endParaRPr lang="hr-HR"/>
        </a:p>
      </dgm:t>
    </dgm:pt>
    <dgm:pt modelId="{0904B633-3173-4712-A6AA-0B0D0F6DEEB4}" type="sibTrans" cxnId="{DE853EB8-759F-4398-AEA0-1B2ECF784C37}">
      <dgm:prSet/>
      <dgm:spPr/>
      <dgm:t>
        <a:bodyPr/>
        <a:lstStyle/>
        <a:p>
          <a:endParaRPr lang="hr-HR"/>
        </a:p>
      </dgm:t>
    </dgm:pt>
    <dgm:pt modelId="{90513BC9-F6D5-4352-8671-D110D8407C72}">
      <dgm:prSet custT="1"/>
      <dgm:spPr/>
      <dgm:t>
        <a:bodyPr/>
        <a:lstStyle/>
        <a:p>
          <a:r>
            <a:rPr lang="hr-HR" sz="2800" dirty="0">
              <a:latin typeface="Arial" panose="020B0604020202020204" pitchFamily="34" charset="0"/>
              <a:cs typeface="Arial" panose="020B0604020202020204" pitchFamily="34" charset="0"/>
            </a:rPr>
            <a:t>Konfederacija napala </a:t>
          </a:r>
          <a:r>
            <a:rPr lang="en-GB" sz="2800" dirty="0" err="1">
              <a:latin typeface="Arial" panose="020B0604020202020204" pitchFamily="34" charset="0"/>
              <a:cs typeface="Arial" panose="020B0604020202020204" pitchFamily="34" charset="0"/>
            </a:rPr>
            <a:t>utvrdu</a:t>
          </a:r>
          <a:r>
            <a:rPr lang="en-GB" sz="2800" dirty="0">
              <a:latin typeface="Arial" panose="020B0604020202020204" pitchFamily="34" charset="0"/>
              <a:cs typeface="Arial" panose="020B0604020202020204" pitchFamily="34" charset="0"/>
            </a:rPr>
            <a:t> Fort Sumter </a:t>
          </a:r>
          <a:r>
            <a:rPr lang="en-GB" sz="2800" dirty="0" err="1">
              <a:latin typeface="Arial" panose="020B0604020202020204" pitchFamily="34" charset="0"/>
              <a:cs typeface="Arial" panose="020B0604020202020204" pitchFamily="34" charset="0"/>
            </a:rPr>
            <a:t>gdje</a:t>
          </a:r>
          <a:r>
            <a:rPr lang="en-GB" sz="2800" dirty="0">
              <a:latin typeface="Arial" panose="020B0604020202020204" pitchFamily="34" charset="0"/>
              <a:cs typeface="Arial" panose="020B0604020202020204" pitchFamily="34" charset="0"/>
            </a:rPr>
            <a:t> je </a:t>
          </a:r>
          <a:r>
            <a:rPr lang="en-GB" sz="2800" dirty="0" err="1">
              <a:latin typeface="Arial" panose="020B0604020202020204" pitchFamily="34" charset="0"/>
              <a:cs typeface="Arial" panose="020B0604020202020204" pitchFamily="34" charset="0"/>
            </a:rPr>
            <a:t>bila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smještena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vojska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Unije</a:t>
          </a:r>
          <a:endParaRPr lang="hr-HR" sz="2800" dirty="0">
            <a:latin typeface="Arial" panose="020B0604020202020204" pitchFamily="34" charset="0"/>
            <a:cs typeface="Arial" panose="020B0604020202020204" pitchFamily="34" charset="0"/>
          </a:endParaRPr>
        </a:p>
      </dgm:t>
    </dgm:pt>
    <dgm:pt modelId="{D3F85D92-AE6E-4F24-82B7-D4912F3274C2}" type="parTrans" cxnId="{25A0DFCD-4B8A-4069-B756-F2F957296993}">
      <dgm:prSet/>
      <dgm:spPr/>
      <dgm:t>
        <a:bodyPr/>
        <a:lstStyle/>
        <a:p>
          <a:endParaRPr lang="hr-HR"/>
        </a:p>
      </dgm:t>
    </dgm:pt>
    <dgm:pt modelId="{A09F51A5-C00C-4F78-B9E4-A9AA994355B2}" type="sibTrans" cxnId="{25A0DFCD-4B8A-4069-B756-F2F957296993}">
      <dgm:prSet/>
      <dgm:spPr/>
      <dgm:t>
        <a:bodyPr/>
        <a:lstStyle/>
        <a:p>
          <a:endParaRPr lang="hr-HR"/>
        </a:p>
      </dgm:t>
    </dgm:pt>
    <dgm:pt modelId="{E63EEE9E-C6FD-4A56-B58A-F858B2B6F5DB}" type="pres">
      <dgm:prSet presAssocID="{542FA18D-2043-4859-8E8D-E6B1C4CF6F30}" presName="linear" presStyleCnt="0">
        <dgm:presLayoutVars>
          <dgm:animLvl val="lvl"/>
          <dgm:resizeHandles val="exact"/>
        </dgm:presLayoutVars>
      </dgm:prSet>
      <dgm:spPr/>
      <dgm:t>
        <a:bodyPr/>
        <a:lstStyle/>
        <a:p>
          <a:endParaRPr lang="hr-HR"/>
        </a:p>
      </dgm:t>
    </dgm:pt>
    <dgm:pt modelId="{07D2268D-E5BA-4BE8-93DD-2EC2E129B305}" type="pres">
      <dgm:prSet presAssocID="{106AFE30-4A69-4A75-A244-E86FD16305EA}" presName="parentText" presStyleLbl="node1" presStyleIdx="0" presStyleCnt="3" custScaleY="91728">
        <dgm:presLayoutVars>
          <dgm:chMax val="0"/>
          <dgm:bulletEnabled val="1"/>
        </dgm:presLayoutVars>
      </dgm:prSet>
      <dgm:spPr/>
      <dgm:t>
        <a:bodyPr/>
        <a:lstStyle/>
        <a:p>
          <a:endParaRPr lang="hr-HR"/>
        </a:p>
      </dgm:t>
    </dgm:pt>
    <dgm:pt modelId="{CFFE3DEE-63FD-4F50-AAD2-93246085CED6}" type="pres">
      <dgm:prSet presAssocID="{54A71181-7BD5-43ED-BEED-63FCA4A1824E}" presName="spacer" presStyleCnt="0"/>
      <dgm:spPr/>
    </dgm:pt>
    <dgm:pt modelId="{9A57D371-B3D7-43B7-99D4-628E8244FEA2}" type="pres">
      <dgm:prSet presAssocID="{47544B43-E009-4D33-8766-FBA8A43A35A3}" presName="parentText" presStyleLbl="node1" presStyleIdx="1" presStyleCnt="3">
        <dgm:presLayoutVars>
          <dgm:chMax val="0"/>
          <dgm:bulletEnabled val="1"/>
        </dgm:presLayoutVars>
      </dgm:prSet>
      <dgm:spPr/>
      <dgm:t>
        <a:bodyPr/>
        <a:lstStyle/>
        <a:p>
          <a:endParaRPr lang="hr-HR"/>
        </a:p>
      </dgm:t>
    </dgm:pt>
    <dgm:pt modelId="{333EAD45-9E28-48C3-8086-5A7A7E4F3A9F}" type="pres">
      <dgm:prSet presAssocID="{0904B633-3173-4712-A6AA-0B0D0F6DEEB4}" presName="spacer" presStyleCnt="0"/>
      <dgm:spPr/>
    </dgm:pt>
    <dgm:pt modelId="{F338412A-403C-4D2F-A8DF-042669DC8F94}" type="pres">
      <dgm:prSet presAssocID="{90513BC9-F6D5-4352-8671-D110D8407C72}" presName="parentText" presStyleLbl="node1" presStyleIdx="2" presStyleCnt="3">
        <dgm:presLayoutVars>
          <dgm:chMax val="0"/>
          <dgm:bulletEnabled val="1"/>
        </dgm:presLayoutVars>
      </dgm:prSet>
      <dgm:spPr/>
      <dgm:t>
        <a:bodyPr/>
        <a:lstStyle/>
        <a:p>
          <a:endParaRPr lang="hr-HR"/>
        </a:p>
      </dgm:t>
    </dgm:pt>
  </dgm:ptLst>
  <dgm:cxnLst>
    <dgm:cxn modelId="{AB21A400-91D3-44F5-8244-A99C00A64F3B}" type="presOf" srcId="{90513BC9-F6D5-4352-8671-D110D8407C72}" destId="{F338412A-403C-4D2F-A8DF-042669DC8F94}" srcOrd="0" destOrd="0" presId="urn:microsoft.com/office/officeart/2005/8/layout/vList2"/>
    <dgm:cxn modelId="{25A0DFCD-4B8A-4069-B756-F2F957296993}" srcId="{542FA18D-2043-4859-8E8D-E6B1C4CF6F30}" destId="{90513BC9-F6D5-4352-8671-D110D8407C72}" srcOrd="2" destOrd="0" parTransId="{D3F85D92-AE6E-4F24-82B7-D4912F3274C2}" sibTransId="{A09F51A5-C00C-4F78-B9E4-A9AA994355B2}"/>
    <dgm:cxn modelId="{3B4647D4-7231-4639-ACA6-9251DE35F29B}" srcId="{542FA18D-2043-4859-8E8D-E6B1C4CF6F30}" destId="{106AFE30-4A69-4A75-A244-E86FD16305EA}" srcOrd="0" destOrd="0" parTransId="{36F95A84-72AB-4B03-91A1-D3475BDE50CE}" sibTransId="{54A71181-7BD5-43ED-BEED-63FCA4A1824E}"/>
    <dgm:cxn modelId="{D5094CCB-807F-4BB8-8612-DF276C60743C}" type="presOf" srcId="{542FA18D-2043-4859-8E8D-E6B1C4CF6F30}" destId="{E63EEE9E-C6FD-4A56-B58A-F858B2B6F5DB}" srcOrd="0" destOrd="0" presId="urn:microsoft.com/office/officeart/2005/8/layout/vList2"/>
    <dgm:cxn modelId="{4477E0F6-0BC6-4B1A-9702-74721A69D10D}" type="presOf" srcId="{47544B43-E009-4D33-8766-FBA8A43A35A3}" destId="{9A57D371-B3D7-43B7-99D4-628E8244FEA2}" srcOrd="0" destOrd="0" presId="urn:microsoft.com/office/officeart/2005/8/layout/vList2"/>
    <dgm:cxn modelId="{860161A5-70A0-4985-A369-40C3EBDB92E9}" type="presOf" srcId="{106AFE30-4A69-4A75-A244-E86FD16305EA}" destId="{07D2268D-E5BA-4BE8-93DD-2EC2E129B305}" srcOrd="0" destOrd="0" presId="urn:microsoft.com/office/officeart/2005/8/layout/vList2"/>
    <dgm:cxn modelId="{DE853EB8-759F-4398-AEA0-1B2ECF784C37}" srcId="{542FA18D-2043-4859-8E8D-E6B1C4CF6F30}" destId="{47544B43-E009-4D33-8766-FBA8A43A35A3}" srcOrd="1" destOrd="0" parTransId="{039CA504-55F7-44B6-8CF1-C9BBEF14954D}" sibTransId="{0904B633-3173-4712-A6AA-0B0D0F6DEEB4}"/>
    <dgm:cxn modelId="{675B9832-0F84-4046-89F2-9DE3AB5AAB95}" type="presParOf" srcId="{E63EEE9E-C6FD-4A56-B58A-F858B2B6F5DB}" destId="{07D2268D-E5BA-4BE8-93DD-2EC2E129B305}" srcOrd="0" destOrd="0" presId="urn:microsoft.com/office/officeart/2005/8/layout/vList2"/>
    <dgm:cxn modelId="{B7FDF59A-E62A-4877-BA82-2D672CDAF745}" type="presParOf" srcId="{E63EEE9E-C6FD-4A56-B58A-F858B2B6F5DB}" destId="{CFFE3DEE-63FD-4F50-AAD2-93246085CED6}" srcOrd="1" destOrd="0" presId="urn:microsoft.com/office/officeart/2005/8/layout/vList2"/>
    <dgm:cxn modelId="{397FCE32-4A06-4EA3-B306-60C04B4D575B}" type="presParOf" srcId="{E63EEE9E-C6FD-4A56-B58A-F858B2B6F5DB}" destId="{9A57D371-B3D7-43B7-99D4-628E8244FEA2}" srcOrd="2" destOrd="0" presId="urn:microsoft.com/office/officeart/2005/8/layout/vList2"/>
    <dgm:cxn modelId="{835C2042-38F8-44B0-BFC6-19651C0EBBF6}" type="presParOf" srcId="{E63EEE9E-C6FD-4A56-B58A-F858B2B6F5DB}" destId="{333EAD45-9E28-48C3-8086-5A7A7E4F3A9F}" srcOrd="3" destOrd="0" presId="urn:microsoft.com/office/officeart/2005/8/layout/vList2"/>
    <dgm:cxn modelId="{714793B3-5EB5-498D-B411-AF91CCB896C9}" type="presParOf" srcId="{E63EEE9E-C6FD-4A56-B58A-F858B2B6F5DB}" destId="{F338412A-403C-4D2F-A8DF-042669DC8F9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03C250-8467-438F-B576-8BBFD86B7F3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7F2F046F-7FAA-419E-9B2A-04B59D10C413}">
      <dgm:prSet/>
      <dgm:spPr/>
      <dgm:t>
        <a:bodyPr/>
        <a:lstStyle/>
        <a:p>
          <a:r>
            <a:rPr lang="en-GB" dirty="0" err="1">
              <a:latin typeface="Arial" panose="020B0604020202020204" pitchFamily="34" charset="0"/>
              <a:cs typeface="Arial" panose="020B0604020202020204" pitchFamily="34" charset="0"/>
            </a:rPr>
            <a:t>Konfederacija</a:t>
          </a:r>
          <a:r>
            <a:rPr lang="hr-HR" dirty="0">
              <a:latin typeface="Arial" panose="020B0604020202020204" pitchFamily="34" charset="0"/>
              <a:cs typeface="Arial" panose="020B0604020202020204" pitchFamily="34" charset="0"/>
            </a:rPr>
            <a:t> u početku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uspješn</a:t>
          </a:r>
          <a:r>
            <a:rPr lang="hr-HR" dirty="0" err="1">
              <a:latin typeface="Arial" panose="020B0604020202020204" pitchFamily="34" charset="0"/>
              <a:cs typeface="Arial" panose="020B0604020202020204" pitchFamily="34" charset="0"/>
            </a:rPr>
            <a:t>ija</a:t>
          </a:r>
          <a:r>
            <a:rPr lang="hr-HR" dirty="0">
              <a:latin typeface="Arial" panose="020B0604020202020204" pitchFamily="34" charset="0"/>
              <a:cs typeface="Arial" panose="020B0604020202020204" pitchFamily="34" charset="0"/>
            </a:rPr>
            <a:t> od Unije</a:t>
          </a:r>
          <a:r>
            <a:rPr lang="en-GB" dirty="0">
              <a:latin typeface="Arial" panose="020B0604020202020204" pitchFamily="34" charset="0"/>
              <a:cs typeface="Arial" panose="020B0604020202020204" pitchFamily="34" charset="0"/>
            </a:rPr>
            <a:t> u </a:t>
          </a:r>
          <a:r>
            <a:rPr lang="en-GB" dirty="0" err="1">
              <a:latin typeface="Arial" panose="020B0604020202020204" pitchFamily="34" charset="0"/>
              <a:cs typeface="Arial" panose="020B0604020202020204" pitchFamily="34" charset="0"/>
            </a:rPr>
            <a:t>vojnim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pohodima</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FCC2ADC5-0BF1-4029-AA8D-1489DE1EC18C}" type="parTrans" cxnId="{F4801BCC-598C-4770-A664-C7C60C4EC050}">
      <dgm:prSet/>
      <dgm:spPr/>
      <dgm:t>
        <a:bodyPr/>
        <a:lstStyle/>
        <a:p>
          <a:endParaRPr lang="en-US"/>
        </a:p>
      </dgm:t>
    </dgm:pt>
    <dgm:pt modelId="{15E08A08-531D-41A1-831E-FA3C2A53FBDF}" type="sibTrans" cxnId="{F4801BCC-598C-4770-A664-C7C60C4EC050}">
      <dgm:prSet/>
      <dgm:spPr/>
      <dgm:t>
        <a:bodyPr/>
        <a:lstStyle/>
        <a:p>
          <a:endParaRPr lang="en-US"/>
        </a:p>
      </dgm:t>
    </dgm:pt>
    <dgm:pt modelId="{27439955-51F4-4B0E-A4F0-80E1DAAD9D85}">
      <dgm:prSet/>
      <dgm:spPr/>
      <dgm:t>
        <a:bodyPr/>
        <a:lstStyle/>
        <a:p>
          <a:r>
            <a:rPr lang="hr-HR" dirty="0">
              <a:latin typeface="Arial" panose="020B0604020202020204" pitchFamily="34" charset="0"/>
              <a:cs typeface="Arial" panose="020B0604020202020204" pitchFamily="34" charset="0"/>
            </a:rPr>
            <a:t>N</a:t>
          </a:r>
          <a:r>
            <a:rPr lang="en-GB" dirty="0" err="1">
              <a:latin typeface="Arial" panose="020B0604020202020204" pitchFamily="34" charset="0"/>
              <a:cs typeface="Arial" panose="020B0604020202020204" pitchFamily="34" charset="0"/>
            </a:rPr>
            <a:t>ajbolji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vojni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zapovjednici</a:t>
          </a:r>
          <a:r>
            <a:rPr lang="en-GB" dirty="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uglavnom su bili </a:t>
          </a:r>
          <a:r>
            <a:rPr lang="en-GB" dirty="0" err="1">
              <a:latin typeface="Arial" panose="020B0604020202020204" pitchFamily="34" charset="0"/>
              <a:cs typeface="Arial" panose="020B0604020202020204" pitchFamily="34" charset="0"/>
            </a:rPr>
            <a:t>južnjaci</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92E3C9BB-E9A7-40C2-8D73-0D76F80037A3}" type="parTrans" cxnId="{F10603DB-6C9F-4B08-9754-201AE0EE346F}">
      <dgm:prSet/>
      <dgm:spPr/>
      <dgm:t>
        <a:bodyPr/>
        <a:lstStyle/>
        <a:p>
          <a:endParaRPr lang="en-US"/>
        </a:p>
      </dgm:t>
    </dgm:pt>
    <dgm:pt modelId="{375CB126-C4B0-496C-BB77-9D1F1BDBFCDE}" type="sibTrans" cxnId="{F10603DB-6C9F-4B08-9754-201AE0EE346F}">
      <dgm:prSet/>
      <dgm:spPr/>
      <dgm:t>
        <a:bodyPr/>
        <a:lstStyle/>
        <a:p>
          <a:endParaRPr lang="en-US"/>
        </a:p>
      </dgm:t>
    </dgm:pt>
    <dgm:pt modelId="{6F5C0985-A7A5-486F-8E2D-D983B839127D}">
      <dgm:prSet/>
      <dgm:spPr/>
      <dgm:t>
        <a:bodyPr/>
        <a:lstStyle/>
        <a:p>
          <a:r>
            <a:rPr lang="en-GB" dirty="0" err="1">
              <a:latin typeface="Arial" panose="020B0604020202020204" pitchFamily="34" charset="0"/>
              <a:cs typeface="Arial" panose="020B0604020202020204" pitchFamily="34" charset="0"/>
            </a:rPr>
            <a:t>Jedan</a:t>
          </a:r>
          <a:r>
            <a:rPr lang="en-GB" dirty="0">
              <a:latin typeface="Arial" panose="020B0604020202020204" pitchFamily="34" charset="0"/>
              <a:cs typeface="Arial" panose="020B0604020202020204" pitchFamily="34" charset="0"/>
            </a:rPr>
            <a:t> od </a:t>
          </a:r>
          <a:r>
            <a:rPr lang="en-GB" dirty="0" err="1">
              <a:latin typeface="Arial" panose="020B0604020202020204" pitchFamily="34" charset="0"/>
              <a:cs typeface="Arial" panose="020B0604020202020204" pitchFamily="34" charset="0"/>
            </a:rPr>
            <a:t>najuspješnijih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vojnih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zapovjednika</a:t>
          </a:r>
          <a:r>
            <a:rPr lang="en-GB" dirty="0">
              <a:latin typeface="Arial" panose="020B0604020202020204" pitchFamily="34" charset="0"/>
              <a:cs typeface="Arial" panose="020B0604020202020204" pitchFamily="34" charset="0"/>
            </a:rPr>
            <a:t> Juga </a:t>
          </a:r>
          <a:r>
            <a:rPr lang="hr-H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Robert Edward Lee</a:t>
          </a:r>
          <a:endParaRPr lang="en-US" dirty="0">
            <a:latin typeface="Arial" panose="020B0604020202020204" pitchFamily="34" charset="0"/>
            <a:cs typeface="Arial" panose="020B0604020202020204" pitchFamily="34" charset="0"/>
          </a:endParaRPr>
        </a:p>
      </dgm:t>
    </dgm:pt>
    <dgm:pt modelId="{B195405C-A973-48C5-97D4-1713BC1755BB}" type="parTrans" cxnId="{B3DFBA2F-34F4-4116-9503-6AFEF511BFC2}">
      <dgm:prSet/>
      <dgm:spPr/>
      <dgm:t>
        <a:bodyPr/>
        <a:lstStyle/>
        <a:p>
          <a:endParaRPr lang="en-US"/>
        </a:p>
      </dgm:t>
    </dgm:pt>
    <dgm:pt modelId="{1E36399A-27FE-4F3F-8513-52C3B985A66B}" type="sibTrans" cxnId="{B3DFBA2F-34F4-4116-9503-6AFEF511BFC2}">
      <dgm:prSet/>
      <dgm:spPr/>
      <dgm:t>
        <a:bodyPr/>
        <a:lstStyle/>
        <a:p>
          <a:endParaRPr lang="en-US"/>
        </a:p>
      </dgm:t>
    </dgm:pt>
    <dgm:pt modelId="{C2F6A125-5587-4FD1-9081-54E6E0836FD0}" type="pres">
      <dgm:prSet presAssocID="{AB03C250-8467-438F-B576-8BBFD86B7F33}" presName="linear" presStyleCnt="0">
        <dgm:presLayoutVars>
          <dgm:animLvl val="lvl"/>
          <dgm:resizeHandles val="exact"/>
        </dgm:presLayoutVars>
      </dgm:prSet>
      <dgm:spPr/>
      <dgm:t>
        <a:bodyPr/>
        <a:lstStyle/>
        <a:p>
          <a:endParaRPr lang="hr-HR"/>
        </a:p>
      </dgm:t>
    </dgm:pt>
    <dgm:pt modelId="{AABB0A6B-B5D1-4976-AE5C-34AC5F5B39DE}" type="pres">
      <dgm:prSet presAssocID="{7F2F046F-7FAA-419E-9B2A-04B59D10C413}" presName="parentText" presStyleLbl="node1" presStyleIdx="0" presStyleCnt="3">
        <dgm:presLayoutVars>
          <dgm:chMax val="0"/>
          <dgm:bulletEnabled val="1"/>
        </dgm:presLayoutVars>
      </dgm:prSet>
      <dgm:spPr/>
      <dgm:t>
        <a:bodyPr/>
        <a:lstStyle/>
        <a:p>
          <a:endParaRPr lang="hr-HR"/>
        </a:p>
      </dgm:t>
    </dgm:pt>
    <dgm:pt modelId="{3CE502C9-C2ED-40B2-933A-8F5031C37A1E}" type="pres">
      <dgm:prSet presAssocID="{15E08A08-531D-41A1-831E-FA3C2A53FBDF}" presName="spacer" presStyleCnt="0"/>
      <dgm:spPr/>
    </dgm:pt>
    <dgm:pt modelId="{BFDAAC87-C7B8-40DB-AB53-0F7A21D86407}" type="pres">
      <dgm:prSet presAssocID="{27439955-51F4-4B0E-A4F0-80E1DAAD9D85}" presName="parentText" presStyleLbl="node1" presStyleIdx="1" presStyleCnt="3">
        <dgm:presLayoutVars>
          <dgm:chMax val="0"/>
          <dgm:bulletEnabled val="1"/>
        </dgm:presLayoutVars>
      </dgm:prSet>
      <dgm:spPr/>
      <dgm:t>
        <a:bodyPr/>
        <a:lstStyle/>
        <a:p>
          <a:endParaRPr lang="hr-HR"/>
        </a:p>
      </dgm:t>
    </dgm:pt>
    <dgm:pt modelId="{88E64280-C3F8-4889-AE98-C5ECC24C7861}" type="pres">
      <dgm:prSet presAssocID="{375CB126-C4B0-496C-BB77-9D1F1BDBFCDE}" presName="spacer" presStyleCnt="0"/>
      <dgm:spPr/>
    </dgm:pt>
    <dgm:pt modelId="{9E7D1D22-E870-47BE-B7B6-0043F19D4AEF}" type="pres">
      <dgm:prSet presAssocID="{6F5C0985-A7A5-486F-8E2D-D983B839127D}" presName="parentText" presStyleLbl="node1" presStyleIdx="2" presStyleCnt="3">
        <dgm:presLayoutVars>
          <dgm:chMax val="0"/>
          <dgm:bulletEnabled val="1"/>
        </dgm:presLayoutVars>
      </dgm:prSet>
      <dgm:spPr/>
      <dgm:t>
        <a:bodyPr/>
        <a:lstStyle/>
        <a:p>
          <a:endParaRPr lang="hr-HR"/>
        </a:p>
      </dgm:t>
    </dgm:pt>
  </dgm:ptLst>
  <dgm:cxnLst>
    <dgm:cxn modelId="{F10603DB-6C9F-4B08-9754-201AE0EE346F}" srcId="{AB03C250-8467-438F-B576-8BBFD86B7F33}" destId="{27439955-51F4-4B0E-A4F0-80E1DAAD9D85}" srcOrd="1" destOrd="0" parTransId="{92E3C9BB-E9A7-40C2-8D73-0D76F80037A3}" sibTransId="{375CB126-C4B0-496C-BB77-9D1F1BDBFCDE}"/>
    <dgm:cxn modelId="{6FD70DA5-09BD-4BB9-97AE-3A3AB9EB85C3}" type="presOf" srcId="{6F5C0985-A7A5-486F-8E2D-D983B839127D}" destId="{9E7D1D22-E870-47BE-B7B6-0043F19D4AEF}" srcOrd="0" destOrd="0" presId="urn:microsoft.com/office/officeart/2005/8/layout/vList2"/>
    <dgm:cxn modelId="{79958ACF-CAA8-482B-9702-0CC7BF3DB98A}" type="presOf" srcId="{7F2F046F-7FAA-419E-9B2A-04B59D10C413}" destId="{AABB0A6B-B5D1-4976-AE5C-34AC5F5B39DE}" srcOrd="0" destOrd="0" presId="urn:microsoft.com/office/officeart/2005/8/layout/vList2"/>
    <dgm:cxn modelId="{B3DFBA2F-34F4-4116-9503-6AFEF511BFC2}" srcId="{AB03C250-8467-438F-B576-8BBFD86B7F33}" destId="{6F5C0985-A7A5-486F-8E2D-D983B839127D}" srcOrd="2" destOrd="0" parTransId="{B195405C-A973-48C5-97D4-1713BC1755BB}" sibTransId="{1E36399A-27FE-4F3F-8513-52C3B985A66B}"/>
    <dgm:cxn modelId="{23B99EF6-A3B5-4F0E-8512-276175E8B092}" type="presOf" srcId="{AB03C250-8467-438F-B576-8BBFD86B7F33}" destId="{C2F6A125-5587-4FD1-9081-54E6E0836FD0}" srcOrd="0" destOrd="0" presId="urn:microsoft.com/office/officeart/2005/8/layout/vList2"/>
    <dgm:cxn modelId="{974FCFC7-F11D-40F8-B15B-7E2828A006B2}" type="presOf" srcId="{27439955-51F4-4B0E-A4F0-80E1DAAD9D85}" destId="{BFDAAC87-C7B8-40DB-AB53-0F7A21D86407}" srcOrd="0" destOrd="0" presId="urn:microsoft.com/office/officeart/2005/8/layout/vList2"/>
    <dgm:cxn modelId="{F4801BCC-598C-4770-A664-C7C60C4EC050}" srcId="{AB03C250-8467-438F-B576-8BBFD86B7F33}" destId="{7F2F046F-7FAA-419E-9B2A-04B59D10C413}" srcOrd="0" destOrd="0" parTransId="{FCC2ADC5-0BF1-4029-AA8D-1489DE1EC18C}" sibTransId="{15E08A08-531D-41A1-831E-FA3C2A53FBDF}"/>
    <dgm:cxn modelId="{BD0DF68D-C03F-48A9-BD47-3A898B4B2367}" type="presParOf" srcId="{C2F6A125-5587-4FD1-9081-54E6E0836FD0}" destId="{AABB0A6B-B5D1-4976-AE5C-34AC5F5B39DE}" srcOrd="0" destOrd="0" presId="urn:microsoft.com/office/officeart/2005/8/layout/vList2"/>
    <dgm:cxn modelId="{51DAA59C-C71B-4736-A437-A50A0FD483FB}" type="presParOf" srcId="{C2F6A125-5587-4FD1-9081-54E6E0836FD0}" destId="{3CE502C9-C2ED-40B2-933A-8F5031C37A1E}" srcOrd="1" destOrd="0" presId="urn:microsoft.com/office/officeart/2005/8/layout/vList2"/>
    <dgm:cxn modelId="{FD2F4EA9-3F10-4053-A72C-EA7E2416C05B}" type="presParOf" srcId="{C2F6A125-5587-4FD1-9081-54E6E0836FD0}" destId="{BFDAAC87-C7B8-40DB-AB53-0F7A21D86407}" srcOrd="2" destOrd="0" presId="urn:microsoft.com/office/officeart/2005/8/layout/vList2"/>
    <dgm:cxn modelId="{1FB8304C-52D0-4C14-BA3C-4CF046E0AD3E}" type="presParOf" srcId="{C2F6A125-5587-4FD1-9081-54E6E0836FD0}" destId="{88E64280-C3F8-4889-AE98-C5ECC24C7861}" srcOrd="3" destOrd="0" presId="urn:microsoft.com/office/officeart/2005/8/layout/vList2"/>
    <dgm:cxn modelId="{3E72A31B-9B1C-49F9-9FEC-1DC24C762400}" type="presParOf" srcId="{C2F6A125-5587-4FD1-9081-54E6E0836FD0}" destId="{9E7D1D22-E870-47BE-B7B6-0043F19D4AE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867A11-2FE3-4FEE-AC32-E438503CE597}"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FF7968FD-B988-4427-B5BC-17B79A8EE5F7}">
      <dgm:prSet/>
      <dgm:spPr/>
      <dgm:t>
        <a:bodyPr/>
        <a:lstStyle/>
        <a:p>
          <a:r>
            <a:rPr lang="hr-H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1863. godine </a:t>
          </a:r>
          <a:r>
            <a:rPr lang="hr-HR" dirty="0">
              <a:latin typeface="Arial" panose="020B0604020202020204" pitchFamily="34" charset="0"/>
              <a:cs typeface="Arial" panose="020B0604020202020204" pitchFamily="34" charset="0"/>
            </a:rPr>
            <a:t>– Lincoln je izdao </a:t>
          </a:r>
          <a:r>
            <a:rPr lang="hr-H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Proglas o emancipaciji</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3375300-A45A-4C76-9EEE-FCA8855EE64C}" type="parTrans" cxnId="{5C6A6799-FA50-4ECE-A375-6FA9468E96B5}">
      <dgm:prSet/>
      <dgm:spPr/>
      <dgm:t>
        <a:bodyPr/>
        <a:lstStyle/>
        <a:p>
          <a:endParaRPr lang="en-US"/>
        </a:p>
      </dgm:t>
    </dgm:pt>
    <dgm:pt modelId="{94253310-5825-4FAD-94A1-3411617E916F}" type="sibTrans" cxnId="{5C6A6799-FA50-4ECE-A375-6FA9468E96B5}">
      <dgm:prSet/>
      <dgm:spPr/>
      <dgm:t>
        <a:bodyPr/>
        <a:lstStyle/>
        <a:p>
          <a:endParaRPr lang="en-US"/>
        </a:p>
      </dgm:t>
    </dgm:pt>
    <dgm:pt modelId="{CA5CEA97-55E3-4B12-A14D-6EB71ABC4A8D}">
      <dgm:prSet/>
      <dgm:spPr/>
      <dgm:t>
        <a:bodyPr/>
        <a:lstStyle/>
        <a:p>
          <a:r>
            <a:rPr lang="hr-H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Emancipacija</a:t>
          </a:r>
          <a:r>
            <a:rPr lang="hr-HR" dirty="0">
              <a:latin typeface="Arial" panose="020B0604020202020204" pitchFamily="34" charset="0"/>
              <a:cs typeface="Arial" panose="020B0604020202020204" pitchFamily="34" charset="0"/>
            </a:rPr>
            <a:t> – oslobođenje od nekog oblika ovisnosti ili neravnopravnosti</a:t>
          </a:r>
          <a:endParaRPr lang="en-US" dirty="0">
            <a:latin typeface="Arial" panose="020B0604020202020204" pitchFamily="34" charset="0"/>
            <a:cs typeface="Arial" panose="020B0604020202020204" pitchFamily="34" charset="0"/>
          </a:endParaRPr>
        </a:p>
      </dgm:t>
    </dgm:pt>
    <dgm:pt modelId="{39FF8101-FE83-4D82-B0D5-AEEBC73D7A91}" type="parTrans" cxnId="{C2E7525E-FDD3-408F-936E-BE2283462621}">
      <dgm:prSet/>
      <dgm:spPr/>
      <dgm:t>
        <a:bodyPr/>
        <a:lstStyle/>
        <a:p>
          <a:endParaRPr lang="en-US"/>
        </a:p>
      </dgm:t>
    </dgm:pt>
    <dgm:pt modelId="{5B62864E-C6BE-4A41-B45D-7B6ED9C0E772}" type="sibTrans" cxnId="{C2E7525E-FDD3-408F-936E-BE2283462621}">
      <dgm:prSet/>
      <dgm:spPr/>
      <dgm:t>
        <a:bodyPr/>
        <a:lstStyle/>
        <a:p>
          <a:endParaRPr lang="en-US"/>
        </a:p>
      </dgm:t>
    </dgm:pt>
    <dgm:pt modelId="{C92CBAEB-7404-465D-AB38-618C2A28CB19}">
      <dgm:prSet/>
      <dgm:spPr/>
      <dgm:t>
        <a:bodyPr/>
        <a:lstStyle/>
        <a:p>
          <a:r>
            <a:rPr lang="hr-HR" dirty="0">
              <a:latin typeface="Arial" panose="020B0604020202020204" pitchFamily="34" charset="0"/>
              <a:cs typeface="Arial" panose="020B0604020202020204" pitchFamily="34" charset="0"/>
            </a:rPr>
            <a:t>Svi robovi u pobunjenim državama proglašeni su slobodnima</a:t>
          </a:r>
          <a:endParaRPr lang="en-US" dirty="0">
            <a:latin typeface="Arial" panose="020B0604020202020204" pitchFamily="34" charset="0"/>
            <a:cs typeface="Arial" panose="020B0604020202020204" pitchFamily="34" charset="0"/>
          </a:endParaRPr>
        </a:p>
      </dgm:t>
    </dgm:pt>
    <dgm:pt modelId="{3783A6B7-ECDB-4FFD-B478-1C68FA7D2D7E}" type="parTrans" cxnId="{EA57CD9B-3FBF-4F07-B496-B8B2977617F3}">
      <dgm:prSet/>
      <dgm:spPr/>
      <dgm:t>
        <a:bodyPr/>
        <a:lstStyle/>
        <a:p>
          <a:endParaRPr lang="en-US"/>
        </a:p>
      </dgm:t>
    </dgm:pt>
    <dgm:pt modelId="{5297F3DA-B949-49FC-87E1-9EA515611DC1}" type="sibTrans" cxnId="{EA57CD9B-3FBF-4F07-B496-B8B2977617F3}">
      <dgm:prSet/>
      <dgm:spPr/>
      <dgm:t>
        <a:bodyPr/>
        <a:lstStyle/>
        <a:p>
          <a:endParaRPr lang="en-US"/>
        </a:p>
      </dgm:t>
    </dgm:pt>
    <dgm:pt modelId="{F54EE397-3B0E-4BA3-ACD7-16F7271A60D3}" type="pres">
      <dgm:prSet presAssocID="{53867A11-2FE3-4FEE-AC32-E438503CE597}" presName="linear" presStyleCnt="0">
        <dgm:presLayoutVars>
          <dgm:animLvl val="lvl"/>
          <dgm:resizeHandles val="exact"/>
        </dgm:presLayoutVars>
      </dgm:prSet>
      <dgm:spPr/>
      <dgm:t>
        <a:bodyPr/>
        <a:lstStyle/>
        <a:p>
          <a:endParaRPr lang="hr-HR"/>
        </a:p>
      </dgm:t>
    </dgm:pt>
    <dgm:pt modelId="{633D8DE0-F6BB-4F7A-AD22-4F8D9BAC9F58}" type="pres">
      <dgm:prSet presAssocID="{FF7968FD-B988-4427-B5BC-17B79A8EE5F7}" presName="parentText" presStyleLbl="node1" presStyleIdx="0" presStyleCnt="3">
        <dgm:presLayoutVars>
          <dgm:chMax val="0"/>
          <dgm:bulletEnabled val="1"/>
        </dgm:presLayoutVars>
      </dgm:prSet>
      <dgm:spPr/>
      <dgm:t>
        <a:bodyPr/>
        <a:lstStyle/>
        <a:p>
          <a:endParaRPr lang="hr-HR"/>
        </a:p>
      </dgm:t>
    </dgm:pt>
    <dgm:pt modelId="{9C5A8BEC-1123-46C6-AC6A-C4CBC8CE1651}" type="pres">
      <dgm:prSet presAssocID="{94253310-5825-4FAD-94A1-3411617E916F}" presName="spacer" presStyleCnt="0"/>
      <dgm:spPr/>
    </dgm:pt>
    <dgm:pt modelId="{EF60BA06-9066-40F5-9A11-48988F2B56C5}" type="pres">
      <dgm:prSet presAssocID="{CA5CEA97-55E3-4B12-A14D-6EB71ABC4A8D}" presName="parentText" presStyleLbl="node1" presStyleIdx="1" presStyleCnt="3">
        <dgm:presLayoutVars>
          <dgm:chMax val="0"/>
          <dgm:bulletEnabled val="1"/>
        </dgm:presLayoutVars>
      </dgm:prSet>
      <dgm:spPr/>
      <dgm:t>
        <a:bodyPr/>
        <a:lstStyle/>
        <a:p>
          <a:endParaRPr lang="hr-HR"/>
        </a:p>
      </dgm:t>
    </dgm:pt>
    <dgm:pt modelId="{EB4950EE-6C51-4C31-AAA1-ACCB136CB161}" type="pres">
      <dgm:prSet presAssocID="{5B62864E-C6BE-4A41-B45D-7B6ED9C0E772}" presName="spacer" presStyleCnt="0"/>
      <dgm:spPr/>
    </dgm:pt>
    <dgm:pt modelId="{7F91985C-3364-4260-B263-A0EFA4DADBD7}" type="pres">
      <dgm:prSet presAssocID="{C92CBAEB-7404-465D-AB38-618C2A28CB19}" presName="parentText" presStyleLbl="node1" presStyleIdx="2" presStyleCnt="3">
        <dgm:presLayoutVars>
          <dgm:chMax val="0"/>
          <dgm:bulletEnabled val="1"/>
        </dgm:presLayoutVars>
      </dgm:prSet>
      <dgm:spPr/>
      <dgm:t>
        <a:bodyPr/>
        <a:lstStyle/>
        <a:p>
          <a:endParaRPr lang="hr-HR"/>
        </a:p>
      </dgm:t>
    </dgm:pt>
  </dgm:ptLst>
  <dgm:cxnLst>
    <dgm:cxn modelId="{EA57CD9B-3FBF-4F07-B496-B8B2977617F3}" srcId="{53867A11-2FE3-4FEE-AC32-E438503CE597}" destId="{C92CBAEB-7404-465D-AB38-618C2A28CB19}" srcOrd="2" destOrd="0" parTransId="{3783A6B7-ECDB-4FFD-B478-1C68FA7D2D7E}" sibTransId="{5297F3DA-B949-49FC-87E1-9EA515611DC1}"/>
    <dgm:cxn modelId="{370CE72B-ED06-44AE-A385-3FA653796E08}" type="presOf" srcId="{FF7968FD-B988-4427-B5BC-17B79A8EE5F7}" destId="{633D8DE0-F6BB-4F7A-AD22-4F8D9BAC9F58}" srcOrd="0" destOrd="0" presId="urn:microsoft.com/office/officeart/2005/8/layout/vList2"/>
    <dgm:cxn modelId="{9C0594A1-4651-4DD7-A146-CB58783651F6}" type="presOf" srcId="{C92CBAEB-7404-465D-AB38-618C2A28CB19}" destId="{7F91985C-3364-4260-B263-A0EFA4DADBD7}" srcOrd="0" destOrd="0" presId="urn:microsoft.com/office/officeart/2005/8/layout/vList2"/>
    <dgm:cxn modelId="{EC324D42-1FA2-4F24-B560-6CD8416D7E42}" type="presOf" srcId="{53867A11-2FE3-4FEE-AC32-E438503CE597}" destId="{F54EE397-3B0E-4BA3-ACD7-16F7271A60D3}" srcOrd="0" destOrd="0" presId="urn:microsoft.com/office/officeart/2005/8/layout/vList2"/>
    <dgm:cxn modelId="{5C6A6799-FA50-4ECE-A375-6FA9468E96B5}" srcId="{53867A11-2FE3-4FEE-AC32-E438503CE597}" destId="{FF7968FD-B988-4427-B5BC-17B79A8EE5F7}" srcOrd="0" destOrd="0" parTransId="{A3375300-A45A-4C76-9EEE-FCA8855EE64C}" sibTransId="{94253310-5825-4FAD-94A1-3411617E916F}"/>
    <dgm:cxn modelId="{E50CE255-41C0-47CA-A56A-AABC410E1DB6}" type="presOf" srcId="{CA5CEA97-55E3-4B12-A14D-6EB71ABC4A8D}" destId="{EF60BA06-9066-40F5-9A11-48988F2B56C5}" srcOrd="0" destOrd="0" presId="urn:microsoft.com/office/officeart/2005/8/layout/vList2"/>
    <dgm:cxn modelId="{C2E7525E-FDD3-408F-936E-BE2283462621}" srcId="{53867A11-2FE3-4FEE-AC32-E438503CE597}" destId="{CA5CEA97-55E3-4B12-A14D-6EB71ABC4A8D}" srcOrd="1" destOrd="0" parTransId="{39FF8101-FE83-4D82-B0D5-AEEBC73D7A91}" sibTransId="{5B62864E-C6BE-4A41-B45D-7B6ED9C0E772}"/>
    <dgm:cxn modelId="{CB2FC327-BCBC-45B2-AB8D-B9F3B424726D}" type="presParOf" srcId="{F54EE397-3B0E-4BA3-ACD7-16F7271A60D3}" destId="{633D8DE0-F6BB-4F7A-AD22-4F8D9BAC9F58}" srcOrd="0" destOrd="0" presId="urn:microsoft.com/office/officeart/2005/8/layout/vList2"/>
    <dgm:cxn modelId="{84CECD3F-D75E-442F-BE66-8133BBD0BD4E}" type="presParOf" srcId="{F54EE397-3B0E-4BA3-ACD7-16F7271A60D3}" destId="{9C5A8BEC-1123-46C6-AC6A-C4CBC8CE1651}" srcOrd="1" destOrd="0" presId="urn:microsoft.com/office/officeart/2005/8/layout/vList2"/>
    <dgm:cxn modelId="{790B1A0F-690C-4841-B8BD-1423416BD02C}" type="presParOf" srcId="{F54EE397-3B0E-4BA3-ACD7-16F7271A60D3}" destId="{EF60BA06-9066-40F5-9A11-48988F2B56C5}" srcOrd="2" destOrd="0" presId="urn:microsoft.com/office/officeart/2005/8/layout/vList2"/>
    <dgm:cxn modelId="{68509570-B819-4816-9F75-803A07D6F697}" type="presParOf" srcId="{F54EE397-3B0E-4BA3-ACD7-16F7271A60D3}" destId="{EB4950EE-6C51-4C31-AAA1-ACCB136CB161}" srcOrd="3" destOrd="0" presId="urn:microsoft.com/office/officeart/2005/8/layout/vList2"/>
    <dgm:cxn modelId="{DC09BD5B-3F5B-4CA5-B421-B4977C7F737C}" type="presParOf" srcId="{F54EE397-3B0E-4BA3-ACD7-16F7271A60D3}" destId="{7F91985C-3364-4260-B263-A0EFA4DADBD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A56D67-B286-4D39-B80F-56ACE3E7757B}"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B95451DD-70FE-49E9-A46A-FEF59AB252C7}">
      <dgm:prSet/>
      <dgm:spPr/>
      <dgm:t>
        <a:bodyPr/>
        <a:lstStyle/>
        <a:p>
          <a:r>
            <a:rPr lang="hr-HR" dirty="0">
              <a:latin typeface="Arial" panose="020B0604020202020204" pitchFamily="34" charset="0"/>
              <a:cs typeface="Arial" panose="020B0604020202020204" pitchFamily="34" charset="0"/>
            </a:rPr>
            <a:t>Nakon Proglasa mnoštvo bivših robova pristupilo je vojsci Unije – borili se u zasebnim jedinicama</a:t>
          </a:r>
          <a:endParaRPr lang="en-US" dirty="0">
            <a:latin typeface="Arial" panose="020B0604020202020204" pitchFamily="34" charset="0"/>
            <a:cs typeface="Arial" panose="020B0604020202020204" pitchFamily="34" charset="0"/>
          </a:endParaRPr>
        </a:p>
      </dgm:t>
    </dgm:pt>
    <dgm:pt modelId="{53928847-5A1E-4441-9E88-AB028B125752}" type="parTrans" cxnId="{7D1DE7AC-A574-4B78-9FD0-CE2AD3CE615E}">
      <dgm:prSet/>
      <dgm:spPr/>
      <dgm:t>
        <a:bodyPr/>
        <a:lstStyle/>
        <a:p>
          <a:endParaRPr lang="en-US"/>
        </a:p>
      </dgm:t>
    </dgm:pt>
    <dgm:pt modelId="{983F1D2E-5A38-44C8-9D37-649F32CF97AB}" type="sibTrans" cxnId="{7D1DE7AC-A574-4B78-9FD0-CE2AD3CE615E}">
      <dgm:prSet/>
      <dgm:spPr/>
      <dgm:t>
        <a:bodyPr/>
        <a:lstStyle/>
        <a:p>
          <a:endParaRPr lang="en-US"/>
        </a:p>
      </dgm:t>
    </dgm:pt>
    <dgm:pt modelId="{87AA8BB4-158B-4670-B925-466B2403FAF6}">
      <dgm:prSet/>
      <dgm:spPr/>
      <dgm:t>
        <a:bodyPr/>
        <a:lstStyle/>
        <a:p>
          <a:r>
            <a:rPr lang="hr-HR" dirty="0">
              <a:latin typeface="Arial" panose="020B0604020202020204" pitchFamily="34" charset="0"/>
              <a:cs typeface="Arial" panose="020B0604020202020204" pitchFamily="34" charset="0"/>
            </a:rPr>
            <a:t>Odnos snaga u ratu se okrenuo se u korist Unije</a:t>
          </a:r>
          <a:endParaRPr lang="en-US" dirty="0">
            <a:latin typeface="Arial" panose="020B0604020202020204" pitchFamily="34" charset="0"/>
            <a:cs typeface="Arial" panose="020B0604020202020204" pitchFamily="34" charset="0"/>
          </a:endParaRPr>
        </a:p>
      </dgm:t>
    </dgm:pt>
    <dgm:pt modelId="{4C50F5C6-421E-468F-B1DC-764454885832}" type="parTrans" cxnId="{1F65F36A-615E-4900-9A20-FCAF317C679A}">
      <dgm:prSet/>
      <dgm:spPr/>
      <dgm:t>
        <a:bodyPr/>
        <a:lstStyle/>
        <a:p>
          <a:endParaRPr lang="en-US"/>
        </a:p>
      </dgm:t>
    </dgm:pt>
    <dgm:pt modelId="{F2FD47F8-193A-48A3-81F5-90372C25D9EF}" type="sibTrans" cxnId="{1F65F36A-615E-4900-9A20-FCAF317C679A}">
      <dgm:prSet/>
      <dgm:spPr/>
      <dgm:t>
        <a:bodyPr/>
        <a:lstStyle/>
        <a:p>
          <a:endParaRPr lang="en-US"/>
        </a:p>
      </dgm:t>
    </dgm:pt>
    <dgm:pt modelId="{578E8850-FD7A-41DB-9312-40B3B3E188AF}">
      <dgm:prSet/>
      <dgm:spPr/>
      <dgm:t>
        <a:bodyPr/>
        <a:lstStyle/>
        <a:p>
          <a:r>
            <a:rPr lang="hr-HR" dirty="0">
              <a:latin typeface="Arial" panose="020B0604020202020204" pitchFamily="34" charset="0"/>
              <a:cs typeface="Arial" panose="020B0604020202020204" pitchFamily="34" charset="0"/>
            </a:rPr>
            <a:t>Vojska Unije u potpunosti je porazila južnjačku vojsku 1965. u Virginiji – predaja južnjačkog zapovjednika Roberta </a:t>
          </a:r>
          <a:r>
            <a:rPr lang="hr-HR" dirty="0" err="1">
              <a:latin typeface="Arial" panose="020B0604020202020204" pitchFamily="34" charset="0"/>
              <a:cs typeface="Arial" panose="020B0604020202020204" pitchFamily="34" charset="0"/>
            </a:rPr>
            <a:t>Leea</a:t>
          </a:r>
          <a:endParaRPr lang="en-US" dirty="0">
            <a:latin typeface="Arial" panose="020B0604020202020204" pitchFamily="34" charset="0"/>
            <a:cs typeface="Arial" panose="020B0604020202020204" pitchFamily="34" charset="0"/>
          </a:endParaRPr>
        </a:p>
      </dgm:t>
    </dgm:pt>
    <dgm:pt modelId="{F3F13419-CA08-4941-9A80-1E33AB2197B8}" type="parTrans" cxnId="{2003CBBF-7EF6-416A-8878-27746EB944E7}">
      <dgm:prSet/>
      <dgm:spPr/>
      <dgm:t>
        <a:bodyPr/>
        <a:lstStyle/>
        <a:p>
          <a:endParaRPr lang="en-US"/>
        </a:p>
      </dgm:t>
    </dgm:pt>
    <dgm:pt modelId="{099958A9-0609-49AC-9D63-7E48047076A7}" type="sibTrans" cxnId="{2003CBBF-7EF6-416A-8878-27746EB944E7}">
      <dgm:prSet/>
      <dgm:spPr/>
      <dgm:t>
        <a:bodyPr/>
        <a:lstStyle/>
        <a:p>
          <a:endParaRPr lang="en-US"/>
        </a:p>
      </dgm:t>
    </dgm:pt>
    <dgm:pt modelId="{4FC82837-0E77-4A08-81DD-ED05C20EB04D}">
      <dgm:prSet/>
      <dgm:spPr/>
      <dgm:t>
        <a:bodyPr/>
        <a:lstStyle/>
        <a:p>
          <a:r>
            <a:rPr lang="hr-HR" dirty="0">
              <a:latin typeface="Arial" panose="020B0604020202020204" pitchFamily="34" charset="0"/>
              <a:cs typeface="Arial" panose="020B0604020202020204" pitchFamily="34" charset="0"/>
            </a:rPr>
            <a:t>Rat je završio </a:t>
          </a:r>
          <a:r>
            <a:rPr lang="hr-H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pobjedom Unije (Sjevera) 1865. godine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AD32835-C13C-4FD6-A3B1-347DD9FE5495}" type="parTrans" cxnId="{E12A3E55-3710-4965-904B-FC1B72506CA2}">
      <dgm:prSet/>
      <dgm:spPr/>
      <dgm:t>
        <a:bodyPr/>
        <a:lstStyle/>
        <a:p>
          <a:endParaRPr lang="en-US"/>
        </a:p>
      </dgm:t>
    </dgm:pt>
    <dgm:pt modelId="{22BF91DD-EC01-470D-BCFD-987B70790BD5}" type="sibTrans" cxnId="{E12A3E55-3710-4965-904B-FC1B72506CA2}">
      <dgm:prSet/>
      <dgm:spPr/>
      <dgm:t>
        <a:bodyPr/>
        <a:lstStyle/>
        <a:p>
          <a:endParaRPr lang="en-US"/>
        </a:p>
      </dgm:t>
    </dgm:pt>
    <dgm:pt modelId="{1FBD530A-4AAC-4E4B-92D7-5F1310CBC8A8}" type="pres">
      <dgm:prSet presAssocID="{AEA56D67-B286-4D39-B80F-56ACE3E7757B}" presName="linear" presStyleCnt="0">
        <dgm:presLayoutVars>
          <dgm:animLvl val="lvl"/>
          <dgm:resizeHandles val="exact"/>
        </dgm:presLayoutVars>
      </dgm:prSet>
      <dgm:spPr/>
      <dgm:t>
        <a:bodyPr/>
        <a:lstStyle/>
        <a:p>
          <a:endParaRPr lang="hr-HR"/>
        </a:p>
      </dgm:t>
    </dgm:pt>
    <dgm:pt modelId="{C1D3AA0E-2DC1-4E27-B62F-F31D54BDE1F1}" type="pres">
      <dgm:prSet presAssocID="{B95451DD-70FE-49E9-A46A-FEF59AB252C7}" presName="parentText" presStyleLbl="node1" presStyleIdx="0" presStyleCnt="4">
        <dgm:presLayoutVars>
          <dgm:chMax val="0"/>
          <dgm:bulletEnabled val="1"/>
        </dgm:presLayoutVars>
      </dgm:prSet>
      <dgm:spPr/>
      <dgm:t>
        <a:bodyPr/>
        <a:lstStyle/>
        <a:p>
          <a:endParaRPr lang="hr-HR"/>
        </a:p>
      </dgm:t>
    </dgm:pt>
    <dgm:pt modelId="{7896D608-1D7C-44F3-BCF5-6011C8086A84}" type="pres">
      <dgm:prSet presAssocID="{983F1D2E-5A38-44C8-9D37-649F32CF97AB}" presName="spacer" presStyleCnt="0"/>
      <dgm:spPr/>
    </dgm:pt>
    <dgm:pt modelId="{A642BB3D-26AB-4EFC-AA95-D1E64BFED5E6}" type="pres">
      <dgm:prSet presAssocID="{87AA8BB4-158B-4670-B925-466B2403FAF6}" presName="parentText" presStyleLbl="node1" presStyleIdx="1" presStyleCnt="4">
        <dgm:presLayoutVars>
          <dgm:chMax val="0"/>
          <dgm:bulletEnabled val="1"/>
        </dgm:presLayoutVars>
      </dgm:prSet>
      <dgm:spPr/>
      <dgm:t>
        <a:bodyPr/>
        <a:lstStyle/>
        <a:p>
          <a:endParaRPr lang="hr-HR"/>
        </a:p>
      </dgm:t>
    </dgm:pt>
    <dgm:pt modelId="{D720BEA9-24D1-40FA-AEBA-F87E74C2A6A5}" type="pres">
      <dgm:prSet presAssocID="{F2FD47F8-193A-48A3-81F5-90372C25D9EF}" presName="spacer" presStyleCnt="0"/>
      <dgm:spPr/>
    </dgm:pt>
    <dgm:pt modelId="{F65F2581-7E5F-41C1-AC53-447A8F05A61F}" type="pres">
      <dgm:prSet presAssocID="{578E8850-FD7A-41DB-9312-40B3B3E188AF}" presName="parentText" presStyleLbl="node1" presStyleIdx="2" presStyleCnt="4">
        <dgm:presLayoutVars>
          <dgm:chMax val="0"/>
          <dgm:bulletEnabled val="1"/>
        </dgm:presLayoutVars>
      </dgm:prSet>
      <dgm:spPr/>
      <dgm:t>
        <a:bodyPr/>
        <a:lstStyle/>
        <a:p>
          <a:endParaRPr lang="hr-HR"/>
        </a:p>
      </dgm:t>
    </dgm:pt>
    <dgm:pt modelId="{E3B87935-E74E-4054-A2D7-9E86B6B1EC66}" type="pres">
      <dgm:prSet presAssocID="{099958A9-0609-49AC-9D63-7E48047076A7}" presName="spacer" presStyleCnt="0"/>
      <dgm:spPr/>
    </dgm:pt>
    <dgm:pt modelId="{5EF90019-BD3F-470B-9B3A-61A54CA23CFA}" type="pres">
      <dgm:prSet presAssocID="{4FC82837-0E77-4A08-81DD-ED05C20EB04D}" presName="parentText" presStyleLbl="node1" presStyleIdx="3" presStyleCnt="4">
        <dgm:presLayoutVars>
          <dgm:chMax val="0"/>
          <dgm:bulletEnabled val="1"/>
        </dgm:presLayoutVars>
      </dgm:prSet>
      <dgm:spPr/>
      <dgm:t>
        <a:bodyPr/>
        <a:lstStyle/>
        <a:p>
          <a:endParaRPr lang="hr-HR"/>
        </a:p>
      </dgm:t>
    </dgm:pt>
  </dgm:ptLst>
  <dgm:cxnLst>
    <dgm:cxn modelId="{02119230-2DAE-4637-92F2-67F75CE63220}" type="presOf" srcId="{578E8850-FD7A-41DB-9312-40B3B3E188AF}" destId="{F65F2581-7E5F-41C1-AC53-447A8F05A61F}" srcOrd="0" destOrd="0" presId="urn:microsoft.com/office/officeart/2005/8/layout/vList2"/>
    <dgm:cxn modelId="{1F65F36A-615E-4900-9A20-FCAF317C679A}" srcId="{AEA56D67-B286-4D39-B80F-56ACE3E7757B}" destId="{87AA8BB4-158B-4670-B925-466B2403FAF6}" srcOrd="1" destOrd="0" parTransId="{4C50F5C6-421E-468F-B1DC-764454885832}" sibTransId="{F2FD47F8-193A-48A3-81F5-90372C25D9EF}"/>
    <dgm:cxn modelId="{00D756FB-D74E-4D21-8F02-7078AF1E3D54}" type="presOf" srcId="{AEA56D67-B286-4D39-B80F-56ACE3E7757B}" destId="{1FBD530A-4AAC-4E4B-92D7-5F1310CBC8A8}" srcOrd="0" destOrd="0" presId="urn:microsoft.com/office/officeart/2005/8/layout/vList2"/>
    <dgm:cxn modelId="{7AC1E3A0-4F2B-4D72-AA59-02E23DFF6F74}" type="presOf" srcId="{B95451DD-70FE-49E9-A46A-FEF59AB252C7}" destId="{C1D3AA0E-2DC1-4E27-B62F-F31D54BDE1F1}" srcOrd="0" destOrd="0" presId="urn:microsoft.com/office/officeart/2005/8/layout/vList2"/>
    <dgm:cxn modelId="{E12A3E55-3710-4965-904B-FC1B72506CA2}" srcId="{AEA56D67-B286-4D39-B80F-56ACE3E7757B}" destId="{4FC82837-0E77-4A08-81DD-ED05C20EB04D}" srcOrd="3" destOrd="0" parTransId="{BAD32835-C13C-4FD6-A3B1-347DD9FE5495}" sibTransId="{22BF91DD-EC01-470D-BCFD-987B70790BD5}"/>
    <dgm:cxn modelId="{3A38D511-034C-458B-87B5-21929BF6CD3F}" type="presOf" srcId="{4FC82837-0E77-4A08-81DD-ED05C20EB04D}" destId="{5EF90019-BD3F-470B-9B3A-61A54CA23CFA}" srcOrd="0" destOrd="0" presId="urn:microsoft.com/office/officeart/2005/8/layout/vList2"/>
    <dgm:cxn modelId="{2003CBBF-7EF6-416A-8878-27746EB944E7}" srcId="{AEA56D67-B286-4D39-B80F-56ACE3E7757B}" destId="{578E8850-FD7A-41DB-9312-40B3B3E188AF}" srcOrd="2" destOrd="0" parTransId="{F3F13419-CA08-4941-9A80-1E33AB2197B8}" sibTransId="{099958A9-0609-49AC-9D63-7E48047076A7}"/>
    <dgm:cxn modelId="{BA4C7986-ABE2-42FF-8DA5-D95072DB4006}" type="presOf" srcId="{87AA8BB4-158B-4670-B925-466B2403FAF6}" destId="{A642BB3D-26AB-4EFC-AA95-D1E64BFED5E6}" srcOrd="0" destOrd="0" presId="urn:microsoft.com/office/officeart/2005/8/layout/vList2"/>
    <dgm:cxn modelId="{7D1DE7AC-A574-4B78-9FD0-CE2AD3CE615E}" srcId="{AEA56D67-B286-4D39-B80F-56ACE3E7757B}" destId="{B95451DD-70FE-49E9-A46A-FEF59AB252C7}" srcOrd="0" destOrd="0" parTransId="{53928847-5A1E-4441-9E88-AB028B125752}" sibTransId="{983F1D2E-5A38-44C8-9D37-649F32CF97AB}"/>
    <dgm:cxn modelId="{EFFC7C9C-D469-4177-B7A1-FDB4D01BFC50}" type="presParOf" srcId="{1FBD530A-4AAC-4E4B-92D7-5F1310CBC8A8}" destId="{C1D3AA0E-2DC1-4E27-B62F-F31D54BDE1F1}" srcOrd="0" destOrd="0" presId="urn:microsoft.com/office/officeart/2005/8/layout/vList2"/>
    <dgm:cxn modelId="{381585AF-6ED9-447F-9477-1384E4BE31AD}" type="presParOf" srcId="{1FBD530A-4AAC-4E4B-92D7-5F1310CBC8A8}" destId="{7896D608-1D7C-44F3-BCF5-6011C8086A84}" srcOrd="1" destOrd="0" presId="urn:microsoft.com/office/officeart/2005/8/layout/vList2"/>
    <dgm:cxn modelId="{CB5D51D4-135B-476E-8AB4-A38A0E3B3E03}" type="presParOf" srcId="{1FBD530A-4AAC-4E4B-92D7-5F1310CBC8A8}" destId="{A642BB3D-26AB-4EFC-AA95-D1E64BFED5E6}" srcOrd="2" destOrd="0" presId="urn:microsoft.com/office/officeart/2005/8/layout/vList2"/>
    <dgm:cxn modelId="{856246ED-1436-4EBF-9C25-EB8136B080A7}" type="presParOf" srcId="{1FBD530A-4AAC-4E4B-92D7-5F1310CBC8A8}" destId="{D720BEA9-24D1-40FA-AEBA-F87E74C2A6A5}" srcOrd="3" destOrd="0" presId="urn:microsoft.com/office/officeart/2005/8/layout/vList2"/>
    <dgm:cxn modelId="{1F091689-6978-405E-99BE-44DC3F002836}" type="presParOf" srcId="{1FBD530A-4AAC-4E4B-92D7-5F1310CBC8A8}" destId="{F65F2581-7E5F-41C1-AC53-447A8F05A61F}" srcOrd="4" destOrd="0" presId="urn:microsoft.com/office/officeart/2005/8/layout/vList2"/>
    <dgm:cxn modelId="{48910F52-04F3-41DD-8CFD-14D791C6C425}" type="presParOf" srcId="{1FBD530A-4AAC-4E4B-92D7-5F1310CBC8A8}" destId="{E3B87935-E74E-4054-A2D7-9E86B6B1EC66}" srcOrd="5" destOrd="0" presId="urn:microsoft.com/office/officeart/2005/8/layout/vList2"/>
    <dgm:cxn modelId="{556CC48F-9135-4467-A853-751288377FB7}" type="presParOf" srcId="{1FBD530A-4AAC-4E4B-92D7-5F1310CBC8A8}" destId="{5EF90019-BD3F-470B-9B3A-61A54CA23CFA}"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EF43E-D4E8-4912-B605-DB8635E66B89}">
      <dsp:nvSpPr>
        <dsp:cNvPr id="0" name=""/>
        <dsp:cNvSpPr/>
      </dsp:nvSpPr>
      <dsp:spPr>
        <a:xfrm>
          <a:off x="0" y="0"/>
          <a:ext cx="5056108" cy="374399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hr-HR"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endParaRPr lang="hr-HR"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hr-HR"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Sjever SAD-a</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ubrzana industrijalizacija</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veća naseljenost</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bolja prometna povezanost – razgranata željeznička mreža</a:t>
          </a:r>
        </a:p>
        <a:p>
          <a:pPr lvl="0" algn="ctr" defTabSz="1600200">
            <a:lnSpc>
              <a:spcPct val="90000"/>
            </a:lnSpc>
            <a:spcBef>
              <a:spcPct val="0"/>
            </a:spcBef>
            <a:spcAft>
              <a:spcPct val="35000"/>
            </a:spcAft>
          </a:pPr>
          <a:r>
            <a:rPr lang="hr-HR" sz="2800" kern="1200" dirty="0"/>
            <a:t>					</a:t>
          </a:r>
          <a:endParaRPr lang="en-US" sz="2800" kern="1200" dirty="0"/>
        </a:p>
      </dsp:txBody>
      <dsp:txXfrm>
        <a:off x="0" y="0"/>
        <a:ext cx="5056108" cy="3743999"/>
      </dsp:txXfrm>
    </dsp:sp>
    <dsp:sp modelId="{95DC3536-9134-447A-86A6-34B39A6A41C1}">
      <dsp:nvSpPr>
        <dsp:cNvPr id="0" name=""/>
        <dsp:cNvSpPr/>
      </dsp:nvSpPr>
      <dsp:spPr>
        <a:xfrm>
          <a:off x="6263363" y="0"/>
          <a:ext cx="5144123" cy="3707995"/>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hr-HR"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hr-HR"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Jug SAD-a</a:t>
          </a:r>
          <a:r>
            <a:rPr lang="hr-HR" sz="3600" kern="1200" dirty="0"/>
            <a:t>	</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velike plantaže pamuka i duhana</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robovska radna snaga</a:t>
          </a:r>
        </a:p>
        <a:p>
          <a:pPr lvl="0" algn="ctr" defTabSz="16002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 golemi teritorij</a:t>
          </a:r>
          <a:r>
            <a:rPr lang="hr-HR" sz="3600" kern="1200" dirty="0"/>
            <a:t>			</a:t>
          </a:r>
          <a:endParaRPr lang="en-US" sz="3600" kern="1200" dirty="0"/>
        </a:p>
      </dsp:txBody>
      <dsp:txXfrm>
        <a:off x="6263363" y="0"/>
        <a:ext cx="5144123" cy="370799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C7D641-580C-4797-A22A-0F664478CE4C}">
      <dsp:nvSpPr>
        <dsp:cNvPr id="0" name=""/>
        <dsp:cNvSpPr/>
      </dsp:nvSpPr>
      <dsp:spPr>
        <a:xfrm>
          <a:off x="0" y="48447"/>
          <a:ext cx="10515600" cy="135134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kern="1200" dirty="0">
              <a:latin typeface="Arial" panose="020B0604020202020204" pitchFamily="34" charset="0"/>
              <a:cs typeface="Arial" panose="020B0604020202020204" pitchFamily="34" charset="0"/>
            </a:rPr>
            <a:t>1864. godine – Senat prihvatio </a:t>
          </a:r>
          <a:r>
            <a:rPr lang="hr-HR"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Trinaesti amandman</a:t>
          </a:r>
          <a:endPar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48447"/>
        <a:ext cx="10515600" cy="1351349"/>
      </dsp:txXfrm>
    </dsp:sp>
    <dsp:sp modelId="{BCD597A7-C18A-4F68-AB1C-FDC745938E9A}">
      <dsp:nvSpPr>
        <dsp:cNvPr id="0" name=""/>
        <dsp:cNvSpPr/>
      </dsp:nvSpPr>
      <dsp:spPr>
        <a:xfrm>
          <a:off x="0" y="1500597"/>
          <a:ext cx="10515600" cy="1351349"/>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hr-HR" sz="3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Proglašenje kraja robovlasništva</a:t>
          </a:r>
          <a:endParaRPr lang="en-US" sz="3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500597"/>
        <a:ext cx="10515600" cy="1351349"/>
      </dsp:txXfrm>
    </dsp:sp>
    <dsp:sp modelId="{DE354221-0450-4175-A14C-4BC3C02F4CB0}">
      <dsp:nvSpPr>
        <dsp:cNvPr id="0" name=""/>
        <dsp:cNvSpPr/>
      </dsp:nvSpPr>
      <dsp:spPr>
        <a:xfrm>
          <a:off x="0" y="2952746"/>
          <a:ext cx="10515600" cy="1351349"/>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b="0" kern="1200" dirty="0">
              <a:latin typeface="Arial" panose="020B0604020202020204" pitchFamily="34" charset="0"/>
              <a:cs typeface="Arial" panose="020B0604020202020204" pitchFamily="34" charset="0"/>
            </a:rPr>
            <a:t>Sljedeće godine to je isto prihvatio i Zastupnički dom Kongresa</a:t>
          </a:r>
          <a:endParaRPr lang="en-US" sz="3500" b="0" kern="1200" dirty="0">
            <a:latin typeface="Arial" panose="020B0604020202020204" pitchFamily="34" charset="0"/>
            <a:cs typeface="Arial" panose="020B0604020202020204" pitchFamily="34" charset="0"/>
          </a:endParaRPr>
        </a:p>
      </dsp:txBody>
      <dsp:txXfrm>
        <a:off x="0" y="2952746"/>
        <a:ext cx="10515600" cy="135134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155429-5CBA-4131-A08F-426C474353AE}">
      <dsp:nvSpPr>
        <dsp:cNvPr id="0" name=""/>
        <dsp:cNvSpPr/>
      </dsp:nvSpPr>
      <dsp:spPr>
        <a:xfrm>
          <a:off x="0" y="11815"/>
          <a:ext cx="5864439" cy="14742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Ubrzo </a:t>
          </a:r>
          <a:r>
            <a:rPr lang="en-GB" sz="2800" kern="1200" dirty="0" err="1">
              <a:latin typeface="Arial" panose="020B0604020202020204" pitchFamily="34" charset="0"/>
              <a:cs typeface="Arial" panose="020B0604020202020204" pitchFamily="34" charset="0"/>
            </a:rPr>
            <a:t>nakon</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pobjede</a:t>
          </a:r>
          <a:r>
            <a:rPr lang="en-GB" sz="2800" kern="1200" dirty="0">
              <a:latin typeface="Arial" panose="020B0604020202020204" pitchFamily="34" charset="0"/>
              <a:cs typeface="Arial" panose="020B0604020202020204" pitchFamily="34" charset="0"/>
            </a:rPr>
            <a:t> u </a:t>
          </a:r>
          <a:r>
            <a:rPr lang="en-GB" sz="2800" kern="1200" dirty="0" err="1">
              <a:latin typeface="Arial" panose="020B0604020202020204" pitchFamily="34" charset="0"/>
              <a:cs typeface="Arial" panose="020B0604020202020204" pitchFamily="34" charset="0"/>
            </a:rPr>
            <a:t>ratu</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na</a:t>
          </a:r>
          <a:r>
            <a:rPr lang="en-GB" sz="2800" kern="1200" dirty="0">
              <a:latin typeface="Arial" panose="020B0604020202020204" pitchFamily="34" charset="0"/>
              <a:cs typeface="Arial" panose="020B0604020202020204" pitchFamily="34" charset="0"/>
            </a:rPr>
            <a:t> L</a:t>
          </a:r>
          <a:r>
            <a:rPr lang="hr-HR" sz="2800" kern="1200" dirty="0">
              <a:latin typeface="Arial" panose="020B0604020202020204" pitchFamily="34" charset="0"/>
              <a:cs typeface="Arial" panose="020B0604020202020204" pitchFamily="34" charset="0"/>
            </a:rPr>
            <a:t>i</a:t>
          </a:r>
          <a:r>
            <a:rPr lang="en-GB" sz="2800" kern="1200" dirty="0" err="1">
              <a:latin typeface="Arial" panose="020B0604020202020204" pitchFamily="34" charset="0"/>
              <a:cs typeface="Arial" panose="020B0604020202020204" pitchFamily="34" charset="0"/>
            </a:rPr>
            <a:t>ncolna</a:t>
          </a:r>
          <a:r>
            <a:rPr lang="en-GB" sz="2800" kern="1200" dirty="0">
              <a:latin typeface="Arial" panose="020B0604020202020204" pitchFamily="34" charset="0"/>
              <a:cs typeface="Arial" panose="020B0604020202020204" pitchFamily="34" charset="0"/>
            </a:rPr>
            <a:t> je </a:t>
          </a:r>
          <a:r>
            <a:rPr lang="en-GB" sz="2800" kern="1200" dirty="0" err="1">
              <a:latin typeface="Arial" panose="020B0604020202020204" pitchFamily="34" charset="0"/>
              <a:cs typeface="Arial" panose="020B0604020202020204" pitchFamily="34" charset="0"/>
            </a:rPr>
            <a:t>izvršen</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atentat</a:t>
          </a:r>
          <a:r>
            <a:rPr lang="en-GB" sz="2800" kern="1200" dirty="0">
              <a:latin typeface="Arial" panose="020B0604020202020204" pitchFamily="34" charset="0"/>
              <a:cs typeface="Arial" panose="020B0604020202020204" pitchFamily="34" charset="0"/>
            </a:rPr>
            <a:t> u </a:t>
          </a:r>
          <a:r>
            <a:rPr lang="en-GB" sz="2800" kern="1200" dirty="0" err="1">
              <a:latin typeface="Arial" panose="020B0604020202020204" pitchFamily="34" charset="0"/>
              <a:cs typeface="Arial" panose="020B0604020202020204" pitchFamily="34" charset="0"/>
            </a:rPr>
            <a:t>kazalištu</a:t>
          </a:r>
          <a:endParaRPr lang="en-US" sz="2800" kern="1200" dirty="0">
            <a:latin typeface="Arial" panose="020B0604020202020204" pitchFamily="34" charset="0"/>
            <a:cs typeface="Arial" panose="020B0604020202020204" pitchFamily="34" charset="0"/>
          </a:endParaRPr>
        </a:p>
      </dsp:txBody>
      <dsp:txXfrm>
        <a:off x="0" y="11815"/>
        <a:ext cx="5864439" cy="1474200"/>
      </dsp:txXfrm>
    </dsp:sp>
    <dsp:sp modelId="{3B093414-5442-498E-ACA2-6096F8441AF6}">
      <dsp:nvSpPr>
        <dsp:cNvPr id="0" name=""/>
        <dsp:cNvSpPr/>
      </dsp:nvSpPr>
      <dsp:spPr>
        <a:xfrm>
          <a:off x="0" y="1566655"/>
          <a:ext cx="5864439" cy="147420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Sljedeće jutro je preminuo od posljedica ranjavanja</a:t>
          </a:r>
          <a:endParaRPr lang="en-US" sz="2800" kern="1200" dirty="0">
            <a:latin typeface="Arial" panose="020B0604020202020204" pitchFamily="34" charset="0"/>
            <a:cs typeface="Arial" panose="020B0604020202020204" pitchFamily="34" charset="0"/>
          </a:endParaRPr>
        </a:p>
      </dsp:txBody>
      <dsp:txXfrm>
        <a:off x="0" y="1566655"/>
        <a:ext cx="5864439" cy="1474200"/>
      </dsp:txXfrm>
    </dsp:sp>
    <dsp:sp modelId="{9DD2F57E-1699-47CC-8460-BDF10511F663}">
      <dsp:nvSpPr>
        <dsp:cNvPr id="0" name=""/>
        <dsp:cNvSpPr/>
      </dsp:nvSpPr>
      <dsp:spPr>
        <a:xfrm>
          <a:off x="0" y="3121495"/>
          <a:ext cx="5864439" cy="14742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Ubojica je bio </a:t>
          </a:r>
          <a:r>
            <a:rPr lang="en-GB" sz="2800" kern="1200" dirty="0">
              <a:latin typeface="Arial" panose="020B0604020202020204" pitchFamily="34" charset="0"/>
              <a:cs typeface="Arial" panose="020B0604020202020204" pitchFamily="34" charset="0"/>
            </a:rPr>
            <a:t>John Wilkes Booth, </a:t>
          </a:r>
          <a:r>
            <a:rPr lang="en-GB" sz="2800" kern="1200" dirty="0" err="1">
              <a:latin typeface="Arial" panose="020B0604020202020204" pitchFamily="34" charset="0"/>
              <a:cs typeface="Arial" panose="020B0604020202020204" pitchFamily="34" charset="0"/>
            </a:rPr>
            <a:t>kazališni</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glumac</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a:t>
          </a:r>
          <a:r>
            <a:rPr lang="en-GB" sz="2800" kern="1200" dirty="0">
              <a:latin typeface="Arial" panose="020B0604020202020204" pitchFamily="34" charset="0"/>
              <a:cs typeface="Arial" panose="020B0604020202020204" pitchFamily="34" charset="0"/>
            </a:rPr>
            <a:t> </a:t>
          </a:r>
          <a:r>
            <a:rPr lang="hr-HR" sz="2800" kern="1200" dirty="0">
              <a:latin typeface="Arial" panose="020B0604020202020204" pitchFamily="34" charset="0"/>
              <a:cs typeface="Arial" panose="020B0604020202020204" pitchFamily="34" charset="0"/>
            </a:rPr>
            <a:t>pristaša Konfederacije</a:t>
          </a:r>
          <a:endParaRPr lang="en-US" sz="2800" kern="1200" dirty="0">
            <a:latin typeface="Arial" panose="020B0604020202020204" pitchFamily="34" charset="0"/>
            <a:cs typeface="Arial" panose="020B0604020202020204" pitchFamily="34" charset="0"/>
          </a:endParaRPr>
        </a:p>
      </dsp:txBody>
      <dsp:txXfrm>
        <a:off x="0" y="3121495"/>
        <a:ext cx="5864439" cy="14742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574587-04AF-4E88-BA62-178F1FE1E0F4}">
      <dsp:nvSpPr>
        <dsp:cNvPr id="0" name=""/>
        <dsp:cNvSpPr/>
      </dsp:nvSpPr>
      <dsp:spPr>
        <a:xfrm>
          <a:off x="0" y="559"/>
          <a:ext cx="6299447" cy="121438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latin typeface="Arial" panose="020B0604020202020204" pitchFamily="34" charset="0"/>
              <a:cs typeface="Arial" panose="020B0604020202020204" pitchFamily="34" charset="0"/>
            </a:rPr>
            <a:t>Najveći dio robovske snage iz Afrike u SAD doveden u XVII. i XVIII. stoljeću</a:t>
          </a:r>
          <a:endParaRPr lang="en-US" sz="2400" kern="1200" dirty="0">
            <a:latin typeface="Arial" panose="020B0604020202020204" pitchFamily="34" charset="0"/>
            <a:cs typeface="Arial" panose="020B0604020202020204" pitchFamily="34" charset="0"/>
          </a:endParaRPr>
        </a:p>
      </dsp:txBody>
      <dsp:txXfrm>
        <a:off x="0" y="559"/>
        <a:ext cx="6299447" cy="1214386"/>
      </dsp:txXfrm>
    </dsp:sp>
    <dsp:sp modelId="{3D615349-25BD-4027-B5EC-6221A4F0C9B0}">
      <dsp:nvSpPr>
        <dsp:cNvPr id="0" name=""/>
        <dsp:cNvSpPr/>
      </dsp:nvSpPr>
      <dsp:spPr>
        <a:xfrm>
          <a:off x="0" y="1228882"/>
          <a:ext cx="6299447" cy="1214386"/>
        </a:xfrm>
        <a:prstGeom prst="round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latin typeface="Arial" panose="020B0604020202020204" pitchFamily="34" charset="0"/>
              <a:cs typeface="Arial" panose="020B0604020202020204" pitchFamily="34" charset="0"/>
            </a:rPr>
            <a:t>Robovlasnici robove poticali na zasnivanje obitelji – djeca robova postajala su njihova imovina</a:t>
          </a:r>
          <a:endParaRPr lang="en-US" sz="2400" kern="1200" dirty="0">
            <a:latin typeface="Arial" panose="020B0604020202020204" pitchFamily="34" charset="0"/>
            <a:cs typeface="Arial" panose="020B0604020202020204" pitchFamily="34" charset="0"/>
          </a:endParaRPr>
        </a:p>
      </dsp:txBody>
      <dsp:txXfrm>
        <a:off x="0" y="1228882"/>
        <a:ext cx="6299447" cy="1214386"/>
      </dsp:txXfrm>
    </dsp:sp>
    <dsp:sp modelId="{BC80B91E-99D9-4B10-83DB-2E4294C86448}">
      <dsp:nvSpPr>
        <dsp:cNvPr id="0" name=""/>
        <dsp:cNvSpPr/>
      </dsp:nvSpPr>
      <dsp:spPr>
        <a:xfrm>
          <a:off x="0" y="2457204"/>
          <a:ext cx="6299447" cy="1214386"/>
        </a:xfrm>
        <a:prstGeom prst="round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latin typeface="Arial" panose="020B0604020202020204" pitchFamily="34" charset="0"/>
              <a:cs typeface="Arial" panose="020B0604020202020204" pitchFamily="34" charset="0"/>
            </a:rPr>
            <a:t>Izrazito teška svakodnevnica robova - u nemilosti robovlasnika, fizički kažnjavani</a:t>
          </a:r>
          <a:endParaRPr lang="en-US" sz="2400" kern="1200" dirty="0">
            <a:latin typeface="Arial" panose="020B0604020202020204" pitchFamily="34" charset="0"/>
            <a:cs typeface="Arial" panose="020B0604020202020204" pitchFamily="34" charset="0"/>
          </a:endParaRPr>
        </a:p>
      </dsp:txBody>
      <dsp:txXfrm>
        <a:off x="0" y="2457204"/>
        <a:ext cx="6299447" cy="1214386"/>
      </dsp:txXfrm>
    </dsp:sp>
    <dsp:sp modelId="{74384566-CD11-4D06-B5B8-004598515C2D}">
      <dsp:nvSpPr>
        <dsp:cNvPr id="0" name=""/>
        <dsp:cNvSpPr/>
      </dsp:nvSpPr>
      <dsp:spPr>
        <a:xfrm>
          <a:off x="0" y="3685526"/>
          <a:ext cx="6299447" cy="1214386"/>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latin typeface="Arial" panose="020B0604020202020204" pitchFamily="34" charset="0"/>
              <a:cs typeface="Arial" panose="020B0604020202020204" pitchFamily="34" charset="0"/>
            </a:rPr>
            <a:t>Onemogućeno im je obrazovanje – u južnim državama zakonom zabranjeno</a:t>
          </a:r>
          <a:endParaRPr lang="en-US" sz="2400" kern="1200" dirty="0">
            <a:latin typeface="Arial" panose="020B0604020202020204" pitchFamily="34" charset="0"/>
            <a:cs typeface="Arial" panose="020B0604020202020204" pitchFamily="34" charset="0"/>
          </a:endParaRPr>
        </a:p>
      </dsp:txBody>
      <dsp:txXfrm>
        <a:off x="0" y="3685526"/>
        <a:ext cx="6299447" cy="121438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136998-018D-4830-8275-CE8495BE22FE}">
      <dsp:nvSpPr>
        <dsp:cNvPr id="0" name=""/>
        <dsp:cNvSpPr/>
      </dsp:nvSpPr>
      <dsp:spPr>
        <a:xfrm>
          <a:off x="0" y="48447"/>
          <a:ext cx="7032502" cy="135134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kern="1200" dirty="0">
              <a:latin typeface="Arial" panose="020B0604020202020204" pitchFamily="34" charset="0"/>
              <a:cs typeface="Arial" panose="020B0604020202020204" pitchFamily="34" charset="0"/>
            </a:rPr>
            <a:t>Frederick </a:t>
          </a:r>
          <a:r>
            <a:rPr lang="hr-HR" sz="3500" kern="1200" dirty="0" err="1">
              <a:latin typeface="Arial" panose="020B0604020202020204" pitchFamily="34" charset="0"/>
              <a:cs typeface="Arial" panose="020B0604020202020204" pitchFamily="34" charset="0"/>
            </a:rPr>
            <a:t>Douglass</a:t>
          </a:r>
          <a:r>
            <a:rPr lang="hr-HR" sz="3500" kern="1200" dirty="0">
              <a:latin typeface="Arial" panose="020B0604020202020204" pitchFamily="34" charset="0"/>
              <a:cs typeface="Arial" panose="020B0604020202020204" pitchFamily="34" charset="0"/>
            </a:rPr>
            <a:t> – najpoznatiji crnački vođa u XIX. stoljeću</a:t>
          </a:r>
          <a:endParaRPr lang="en-US" sz="3500" kern="1200" dirty="0">
            <a:latin typeface="Arial" panose="020B0604020202020204" pitchFamily="34" charset="0"/>
            <a:cs typeface="Arial" panose="020B0604020202020204" pitchFamily="34" charset="0"/>
          </a:endParaRPr>
        </a:p>
      </dsp:txBody>
      <dsp:txXfrm>
        <a:off x="0" y="48447"/>
        <a:ext cx="7032502" cy="1351349"/>
      </dsp:txXfrm>
    </dsp:sp>
    <dsp:sp modelId="{6B8A4554-A273-4992-AFA3-999FEAD05564}">
      <dsp:nvSpPr>
        <dsp:cNvPr id="0" name=""/>
        <dsp:cNvSpPr/>
      </dsp:nvSpPr>
      <dsp:spPr>
        <a:xfrm>
          <a:off x="0" y="1500597"/>
          <a:ext cx="7032502" cy="1351349"/>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kern="1200" dirty="0">
              <a:latin typeface="Arial" panose="020B0604020202020204" pitchFamily="34" charset="0"/>
              <a:cs typeface="Arial" panose="020B0604020202020204" pitchFamily="34" charset="0"/>
            </a:rPr>
            <a:t>Rođen kao rob, 1832. godine uspio pobjeći iz ropstva</a:t>
          </a:r>
          <a:endParaRPr lang="en-US" sz="3500" kern="1200" dirty="0">
            <a:latin typeface="Arial" panose="020B0604020202020204" pitchFamily="34" charset="0"/>
            <a:cs typeface="Arial" panose="020B0604020202020204" pitchFamily="34" charset="0"/>
          </a:endParaRPr>
        </a:p>
      </dsp:txBody>
      <dsp:txXfrm>
        <a:off x="0" y="1500597"/>
        <a:ext cx="7032502" cy="1351349"/>
      </dsp:txXfrm>
    </dsp:sp>
    <dsp:sp modelId="{84F7CA6E-3213-4E4E-B4FF-B8A6BAF77AE0}">
      <dsp:nvSpPr>
        <dsp:cNvPr id="0" name=""/>
        <dsp:cNvSpPr/>
      </dsp:nvSpPr>
      <dsp:spPr>
        <a:xfrm>
          <a:off x="0" y="2952746"/>
          <a:ext cx="7032502" cy="1351349"/>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kern="1200" dirty="0">
              <a:latin typeface="Arial" panose="020B0604020202020204" pitchFamily="34" charset="0"/>
              <a:cs typeface="Arial" panose="020B0604020202020204" pitchFamily="34" charset="0"/>
            </a:rPr>
            <a:t>Posvetio se </a:t>
          </a:r>
          <a:r>
            <a:rPr lang="hr-HR" sz="3500" kern="1200" dirty="0" err="1">
              <a:latin typeface="Arial" panose="020B0604020202020204" pitchFamily="34" charset="0"/>
              <a:cs typeface="Arial" panose="020B0604020202020204" pitchFamily="34" charset="0"/>
            </a:rPr>
            <a:t>abolicionističkom</a:t>
          </a:r>
          <a:r>
            <a:rPr lang="hr-HR" sz="3500" kern="1200" dirty="0">
              <a:latin typeface="Arial" panose="020B0604020202020204" pitchFamily="34" charset="0"/>
              <a:cs typeface="Arial" panose="020B0604020202020204" pitchFamily="34" charset="0"/>
            </a:rPr>
            <a:t> pokretu</a:t>
          </a:r>
          <a:endParaRPr lang="en-US" sz="3500" kern="1200" dirty="0">
            <a:latin typeface="Arial" panose="020B0604020202020204" pitchFamily="34" charset="0"/>
            <a:cs typeface="Arial" panose="020B0604020202020204" pitchFamily="34" charset="0"/>
          </a:endParaRPr>
        </a:p>
      </dsp:txBody>
      <dsp:txXfrm>
        <a:off x="0" y="2952746"/>
        <a:ext cx="7032502" cy="135134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B90197-A4E4-422B-9EB5-5B601F7C4C31}">
      <dsp:nvSpPr>
        <dsp:cNvPr id="0" name=""/>
        <dsp:cNvSpPr/>
      </dsp:nvSpPr>
      <dsp:spPr>
        <a:xfrm>
          <a:off x="0" y="45919"/>
          <a:ext cx="7581900" cy="142857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hr-HR" sz="3700" kern="1200" dirty="0">
              <a:latin typeface="Arial" panose="020B0604020202020204" pitchFamily="34" charset="0"/>
              <a:cs typeface="Arial" panose="020B0604020202020204" pitchFamily="34" charset="0"/>
            </a:rPr>
            <a:t>Abolicionizam – usko povezan s borbom za ženska prava</a:t>
          </a:r>
          <a:endParaRPr lang="en-US" sz="3700" kern="1200" dirty="0">
            <a:latin typeface="Arial" panose="020B0604020202020204" pitchFamily="34" charset="0"/>
            <a:cs typeface="Arial" panose="020B0604020202020204" pitchFamily="34" charset="0"/>
          </a:endParaRPr>
        </a:p>
      </dsp:txBody>
      <dsp:txXfrm>
        <a:off x="0" y="45919"/>
        <a:ext cx="7581900" cy="1428570"/>
      </dsp:txXfrm>
    </dsp:sp>
    <dsp:sp modelId="{CE5CBEF1-15B6-4D88-AA42-2560136547CA}">
      <dsp:nvSpPr>
        <dsp:cNvPr id="0" name=""/>
        <dsp:cNvSpPr/>
      </dsp:nvSpPr>
      <dsp:spPr>
        <a:xfrm>
          <a:off x="0" y="1581049"/>
          <a:ext cx="7581900" cy="142857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hr-HR" sz="3700" kern="1200" dirty="0">
              <a:latin typeface="Arial" panose="020B0604020202020204" pitchFamily="34" charset="0"/>
              <a:cs typeface="Arial" panose="020B0604020202020204" pitchFamily="34" charset="0"/>
            </a:rPr>
            <a:t>Mnoge žene aktivno sudjelovale u </a:t>
          </a:r>
          <a:r>
            <a:rPr lang="hr-HR" sz="3700" kern="1200" dirty="0" err="1">
              <a:latin typeface="Arial" panose="020B0604020202020204" pitchFamily="34" charset="0"/>
              <a:cs typeface="Arial" panose="020B0604020202020204" pitchFamily="34" charset="0"/>
            </a:rPr>
            <a:t>abolicionističkom</a:t>
          </a:r>
          <a:r>
            <a:rPr lang="hr-HR" sz="3700" kern="1200" dirty="0">
              <a:latin typeface="Arial" panose="020B0604020202020204" pitchFamily="34" charset="0"/>
              <a:cs typeface="Arial" panose="020B0604020202020204" pitchFamily="34" charset="0"/>
            </a:rPr>
            <a:t> pokretu</a:t>
          </a:r>
          <a:endParaRPr lang="en-US" sz="3700" kern="1200" dirty="0">
            <a:latin typeface="Arial" panose="020B0604020202020204" pitchFamily="34" charset="0"/>
            <a:cs typeface="Arial" panose="020B0604020202020204" pitchFamily="34" charset="0"/>
          </a:endParaRPr>
        </a:p>
      </dsp:txBody>
      <dsp:txXfrm>
        <a:off x="0" y="1581049"/>
        <a:ext cx="7581900" cy="1428570"/>
      </dsp:txXfrm>
    </dsp:sp>
    <dsp:sp modelId="{0F352FDA-5D22-4B78-99DD-F0C00E1BBA68}">
      <dsp:nvSpPr>
        <dsp:cNvPr id="0" name=""/>
        <dsp:cNvSpPr/>
      </dsp:nvSpPr>
      <dsp:spPr>
        <a:xfrm>
          <a:off x="0" y="3116179"/>
          <a:ext cx="7581900" cy="142857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hr-HR" sz="3700" kern="1200" dirty="0">
              <a:latin typeface="Arial" panose="020B0604020202020204" pitchFamily="34" charset="0"/>
              <a:cs typeface="Arial" panose="020B0604020202020204" pitchFamily="34" charset="0"/>
            </a:rPr>
            <a:t>Mogućnost pokretanja borbe za ženska prava</a:t>
          </a:r>
          <a:endParaRPr lang="en-US" sz="3700" kern="1200" dirty="0">
            <a:latin typeface="Arial" panose="020B0604020202020204" pitchFamily="34" charset="0"/>
            <a:cs typeface="Arial" panose="020B0604020202020204" pitchFamily="34" charset="0"/>
          </a:endParaRPr>
        </a:p>
      </dsp:txBody>
      <dsp:txXfrm>
        <a:off x="0" y="3116179"/>
        <a:ext cx="7581900" cy="14285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CD87AF-66EB-4C33-9765-3D6B94223CC2}">
      <dsp:nvSpPr>
        <dsp:cNvPr id="0" name=""/>
        <dsp:cNvSpPr/>
      </dsp:nvSpPr>
      <dsp:spPr>
        <a:xfrm>
          <a:off x="0" y="9511"/>
          <a:ext cx="6434923" cy="140678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U </a:t>
          </a:r>
          <a:r>
            <a:rPr lang="en-GB" sz="2400" kern="1200" dirty="0" err="1">
              <a:latin typeface="Arial" panose="020B0604020202020204" pitchFamily="34" charset="0"/>
              <a:cs typeface="Arial" panose="020B0604020202020204" pitchFamily="34" charset="0"/>
            </a:rPr>
            <a:t>prvoj</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polovici</a:t>
          </a:r>
          <a:r>
            <a:rPr lang="en-GB" sz="2400" kern="1200" dirty="0">
              <a:latin typeface="Arial" panose="020B0604020202020204" pitchFamily="34" charset="0"/>
              <a:cs typeface="Arial" panose="020B0604020202020204" pitchFamily="34" charset="0"/>
            </a:rPr>
            <a:t> </a:t>
          </a:r>
          <a:r>
            <a:rPr lang="hr-HR" sz="2400" kern="1200" dirty="0">
              <a:latin typeface="Arial" panose="020B0604020202020204" pitchFamily="34" charset="0"/>
              <a:cs typeface="Arial" panose="020B0604020202020204" pitchFamily="34" charset="0"/>
            </a:rPr>
            <a:t>XIX</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stoljeća</a:t>
          </a:r>
          <a:r>
            <a:rPr lang="en-GB" sz="2400" kern="1200" dirty="0">
              <a:latin typeface="Arial" panose="020B0604020202020204" pitchFamily="34" charset="0"/>
              <a:cs typeface="Arial" panose="020B0604020202020204" pitchFamily="34" charset="0"/>
            </a:rPr>
            <a:t> </a:t>
          </a:r>
          <a:r>
            <a:rPr lang="hr-HR" sz="2400" kern="1200" dirty="0">
              <a:latin typeface="Arial" panose="020B0604020202020204" pitchFamily="34" charset="0"/>
              <a:cs typeface="Arial" panose="020B0604020202020204" pitchFamily="34" charset="0"/>
            </a:rPr>
            <a:t>u sjevernim državama </a:t>
          </a:r>
          <a:r>
            <a:rPr lang="en-GB" sz="2400" kern="1200" dirty="0" err="1">
              <a:latin typeface="Arial" panose="020B0604020202020204" pitchFamily="34" charset="0"/>
              <a:cs typeface="Arial" panose="020B0604020202020204" pitchFamily="34" charset="0"/>
            </a:rPr>
            <a:t>pojavio</a:t>
          </a:r>
          <a:r>
            <a:rPr lang="en-GB" sz="2400" kern="1200" dirty="0">
              <a:latin typeface="Arial" panose="020B0604020202020204" pitchFamily="34" charset="0"/>
              <a:cs typeface="Arial" panose="020B0604020202020204" pitchFamily="34" charset="0"/>
            </a:rPr>
            <a:t> se </a:t>
          </a:r>
          <a:r>
            <a:rPr lang="en-GB" sz="2400" kern="1200" dirty="0" err="1">
              <a:latin typeface="Arial" panose="020B0604020202020204" pitchFamily="34" charset="0"/>
              <a:cs typeface="Arial" panose="020B0604020202020204" pitchFamily="34" charset="0"/>
            </a:rPr>
            <a:t>pokret</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koji</a:t>
          </a:r>
          <a:r>
            <a:rPr lang="en-GB" sz="2400" kern="1200" dirty="0">
              <a:latin typeface="Arial" panose="020B0604020202020204" pitchFamily="34" charset="0"/>
              <a:cs typeface="Arial" panose="020B0604020202020204" pitchFamily="34" charset="0"/>
            </a:rPr>
            <a:t> je </a:t>
          </a:r>
          <a:r>
            <a:rPr lang="en-GB" sz="2400" kern="1200" dirty="0" err="1">
              <a:latin typeface="Arial" panose="020B0604020202020204" pitchFamily="34" charset="0"/>
              <a:cs typeface="Arial" panose="020B0604020202020204" pitchFamily="34" charset="0"/>
            </a:rPr>
            <a:t>težio</a:t>
          </a:r>
          <a:r>
            <a:rPr lang="en-GB" sz="2400" kern="1200" dirty="0">
              <a:latin typeface="Arial" panose="020B0604020202020204" pitchFamily="34" charset="0"/>
              <a:cs typeface="Arial" panose="020B0604020202020204" pitchFamily="34" charset="0"/>
            </a:rPr>
            <a:t> za </a:t>
          </a:r>
          <a:r>
            <a:rPr lang="en-GB" sz="2400" kern="1200" dirty="0" err="1">
              <a:latin typeface="Arial" panose="020B0604020202020204" pitchFamily="34" charset="0"/>
              <a:cs typeface="Arial" panose="020B0604020202020204" pitchFamily="34" charset="0"/>
            </a:rPr>
            <a:t>ukidanjem</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ropstva</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i</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zabranom</a:t>
          </a:r>
          <a:r>
            <a:rPr lang="en-GB" sz="2400" kern="1200" dirty="0">
              <a:latin typeface="Arial" panose="020B0604020202020204" pitchFamily="34" charset="0"/>
              <a:cs typeface="Arial" panose="020B0604020202020204" pitchFamily="34" charset="0"/>
            </a:rPr>
            <a:t> </a:t>
          </a:r>
          <a:r>
            <a:rPr lang="hr-HR" sz="2400" kern="1200" dirty="0">
              <a:latin typeface="Arial" panose="020B0604020202020204" pitchFamily="34" charset="0"/>
              <a:cs typeface="Arial" panose="020B0604020202020204" pitchFamily="34" charset="0"/>
            </a:rPr>
            <a:t>robovskog</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rada</a:t>
          </a:r>
          <a:r>
            <a:rPr lang="en-GB" sz="2400" kern="1200" dirty="0">
              <a:latin typeface="Arial" panose="020B0604020202020204" pitchFamily="34" charset="0"/>
              <a:cs typeface="Arial" panose="020B0604020202020204" pitchFamily="34" charset="0"/>
            </a:rPr>
            <a:t> </a:t>
          </a:r>
          <a:r>
            <a:rPr lang="hr-HR" sz="2400" kern="1200" dirty="0">
              <a:latin typeface="Arial" panose="020B0604020202020204" pitchFamily="34" charset="0"/>
              <a:cs typeface="Arial" panose="020B0604020202020204" pitchFamily="34" charset="0"/>
            </a:rPr>
            <a:t>– </a:t>
          </a:r>
          <a:r>
            <a:rPr lang="en-GB" sz="2400" b="1" kern="1200" dirty="0" err="1">
              <a:latin typeface="Arial" panose="020B0604020202020204" pitchFamily="34" charset="0"/>
              <a:cs typeface="Arial" panose="020B0604020202020204" pitchFamily="34" charset="0"/>
            </a:rPr>
            <a:t>abolicionizam</a:t>
          </a:r>
          <a:endParaRPr lang="en-US" sz="2400" kern="1200" dirty="0">
            <a:latin typeface="Arial" panose="020B0604020202020204" pitchFamily="34" charset="0"/>
            <a:cs typeface="Arial" panose="020B0604020202020204" pitchFamily="34" charset="0"/>
          </a:endParaRPr>
        </a:p>
      </dsp:txBody>
      <dsp:txXfrm>
        <a:off x="0" y="9511"/>
        <a:ext cx="6434923" cy="1406784"/>
      </dsp:txXfrm>
    </dsp:sp>
    <dsp:sp modelId="{B9934754-7AC1-4855-AB91-E3CC62D8DE09}">
      <dsp:nvSpPr>
        <dsp:cNvPr id="0" name=""/>
        <dsp:cNvSpPr/>
      </dsp:nvSpPr>
      <dsp:spPr>
        <a:xfrm>
          <a:off x="0" y="1581090"/>
          <a:ext cx="6434923" cy="1397361"/>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Osnovni motiv abolicionista – </a:t>
          </a:r>
          <a:r>
            <a:rPr lang="en-GB" sz="2800" kern="1200" dirty="0">
              <a:latin typeface="Arial" panose="020B0604020202020204" pitchFamily="34" charset="0"/>
              <a:cs typeface="Arial" panose="020B0604020202020204" pitchFamily="34" charset="0"/>
            </a:rPr>
            <a:t>human</a:t>
          </a:r>
          <a:r>
            <a:rPr lang="hr-HR" sz="2800" kern="1200" dirty="0">
              <a:latin typeface="Arial" panose="020B0604020202020204" pitchFamily="34" charset="0"/>
              <a:cs typeface="Arial" panose="020B0604020202020204" pitchFamily="34" charset="0"/>
            </a:rPr>
            <a:t>o</a:t>
          </a:r>
          <a:r>
            <a:rPr lang="en-GB" sz="2800" kern="1200" dirty="0" err="1">
              <a:latin typeface="Arial" panose="020B0604020202020204" pitchFamily="34" charset="0"/>
              <a:cs typeface="Arial" panose="020B0604020202020204" pitchFamily="34" charset="0"/>
            </a:rPr>
            <a:t>st</a:t>
          </a:r>
          <a:endParaRPr lang="en-US"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581090"/>
        <a:ext cx="6434923" cy="1397361"/>
      </dsp:txXfrm>
    </dsp:sp>
    <dsp:sp modelId="{8A1A1959-4125-4226-AD0E-9D8CEFCE001A}">
      <dsp:nvSpPr>
        <dsp:cNvPr id="0" name=""/>
        <dsp:cNvSpPr/>
      </dsp:nvSpPr>
      <dsp:spPr>
        <a:xfrm>
          <a:off x="0" y="3145729"/>
          <a:ext cx="6434923" cy="1452902"/>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Pozivali se na „Deklaraciju neovisnosti” – svi </a:t>
          </a:r>
          <a:r>
            <a:rPr lang="en-GB" sz="2800" kern="1200" dirty="0" err="1">
              <a:latin typeface="Arial" panose="020B0604020202020204" pitchFamily="34" charset="0"/>
              <a:cs typeface="Arial" panose="020B0604020202020204" pitchFamily="34" charset="0"/>
            </a:rPr>
            <a:t>ljudi</a:t>
          </a:r>
          <a:r>
            <a:rPr lang="en-GB" sz="2800" kern="1200" dirty="0">
              <a:latin typeface="Arial" panose="020B0604020202020204" pitchFamily="34" charset="0"/>
              <a:cs typeface="Arial" panose="020B0604020202020204" pitchFamily="34" charset="0"/>
            </a:rPr>
            <a:t> </a:t>
          </a:r>
          <a:r>
            <a:rPr lang="hr-HR" sz="2800" kern="1200" dirty="0">
              <a:latin typeface="Arial" panose="020B0604020202020204" pitchFamily="34" charset="0"/>
              <a:cs typeface="Arial" panose="020B0604020202020204" pitchFamily="34" charset="0"/>
            </a:rPr>
            <a:t>su </a:t>
          </a:r>
          <a:r>
            <a:rPr lang="en-GB" sz="2800" kern="1200" dirty="0" err="1">
              <a:latin typeface="Arial" panose="020B0604020202020204" pitchFamily="34" charset="0"/>
              <a:cs typeface="Arial" panose="020B0604020202020204" pitchFamily="34" charset="0"/>
            </a:rPr>
            <a:t>jednaki</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imaju</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jednaka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prava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na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život</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slobodu</a:t>
          </a:r>
          <a:endParaRPr lang="en-US" sz="2800" kern="1200" dirty="0">
            <a:latin typeface="Arial" panose="020B0604020202020204" pitchFamily="34" charset="0"/>
            <a:cs typeface="Arial" panose="020B0604020202020204" pitchFamily="34" charset="0"/>
          </a:endParaRPr>
        </a:p>
      </dsp:txBody>
      <dsp:txXfrm>
        <a:off x="0" y="3145729"/>
        <a:ext cx="6434923" cy="14529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CD87AF-66EB-4C33-9765-3D6B94223CC2}">
      <dsp:nvSpPr>
        <dsp:cNvPr id="0" name=""/>
        <dsp:cNvSpPr/>
      </dsp:nvSpPr>
      <dsp:spPr>
        <a:xfrm>
          <a:off x="0" y="850647"/>
          <a:ext cx="10963922" cy="12168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S</a:t>
          </a:r>
          <a:r>
            <a:rPr lang="en-GB" sz="2800" kern="1200" dirty="0" err="1">
              <a:latin typeface="Arial" panose="020B0604020202020204" pitchFamily="34" charset="0"/>
              <a:cs typeface="Arial" panose="020B0604020202020204" pitchFamily="34" charset="0"/>
            </a:rPr>
            <a:t>tvarale</a:t>
          </a:r>
          <a:r>
            <a:rPr lang="en-GB" sz="2800" kern="1200" dirty="0">
              <a:latin typeface="Arial" panose="020B0604020202020204" pitchFamily="34" charset="0"/>
              <a:cs typeface="Arial" panose="020B0604020202020204" pitchFamily="34" charset="0"/>
            </a:rPr>
            <a:t> </a:t>
          </a:r>
          <a:r>
            <a:rPr lang="hr-HR" sz="2800" kern="1200" dirty="0">
              <a:latin typeface="Arial" panose="020B0604020202020204" pitchFamily="34" charset="0"/>
              <a:cs typeface="Arial" panose="020B0604020202020204" pitchFamily="34" charset="0"/>
            </a:rPr>
            <a:t>se </a:t>
          </a:r>
          <a:r>
            <a:rPr lang="en-GB" sz="2800" kern="1200" dirty="0" err="1">
              <a:latin typeface="Arial" panose="020B0604020202020204" pitchFamily="34" charset="0"/>
              <a:cs typeface="Arial" panose="020B0604020202020204" pitchFamily="34" charset="0"/>
            </a:rPr>
            <a:t>sve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veće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političke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razlike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između</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država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Sjevera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a:t>
          </a:r>
          <a:r>
            <a:rPr lang="en-GB" sz="2800" kern="1200" dirty="0">
              <a:latin typeface="Arial" panose="020B0604020202020204" pitchFamily="34" charset="0"/>
              <a:cs typeface="Arial" panose="020B0604020202020204" pitchFamily="34" charset="0"/>
            </a:rPr>
            <a:t> Juga</a:t>
          </a:r>
          <a:endParaRPr lang="en-US" sz="2800" kern="1200" dirty="0">
            <a:latin typeface="Arial" panose="020B0604020202020204" pitchFamily="34" charset="0"/>
            <a:cs typeface="Arial" panose="020B0604020202020204" pitchFamily="34" charset="0"/>
          </a:endParaRPr>
        </a:p>
      </dsp:txBody>
      <dsp:txXfrm>
        <a:off x="0" y="850647"/>
        <a:ext cx="10963922" cy="1216800"/>
      </dsp:txXfrm>
    </dsp:sp>
    <dsp:sp modelId="{B9934754-7AC1-4855-AB91-E3CC62D8DE09}">
      <dsp:nvSpPr>
        <dsp:cNvPr id="0" name=""/>
        <dsp:cNvSpPr/>
      </dsp:nvSpPr>
      <dsp:spPr>
        <a:xfrm>
          <a:off x="0" y="2254648"/>
          <a:ext cx="10963922" cy="121680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Plantažeri s Juga suprotstavljali se abolicionistima – željeli zadržati besplatnu robovsku radnu snagu</a:t>
          </a:r>
          <a:endParaRPr lang="en-US"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254648"/>
        <a:ext cx="10963922" cy="1216800"/>
      </dsp:txXfrm>
    </dsp:sp>
    <dsp:sp modelId="{8A1A1959-4125-4226-AD0E-9D8CEFCE001A}">
      <dsp:nvSpPr>
        <dsp:cNvPr id="0" name=""/>
        <dsp:cNvSpPr/>
      </dsp:nvSpPr>
      <dsp:spPr>
        <a:xfrm>
          <a:off x="0" y="3658648"/>
          <a:ext cx="10963922" cy="12168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Predsjednički izbori 1861. godine </a:t>
          </a:r>
          <a:r>
            <a:rPr lang="hr-HR" sz="2800" kern="1200" dirty="0" smtClean="0">
              <a:latin typeface="Arial" panose="020B0604020202020204" pitchFamily="34" charset="0"/>
              <a:cs typeface="Arial" panose="020B0604020202020204" pitchFamily="34" charset="0"/>
            </a:rPr>
            <a:t>– izabran </a:t>
          </a:r>
          <a:r>
            <a:rPr lang="hr-HR"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Lincoln</a:t>
          </a:r>
          <a:endParaRPr lang="en-US"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658648"/>
        <a:ext cx="10963922" cy="1216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CD87AF-66EB-4C33-9765-3D6B94223CC2}">
      <dsp:nvSpPr>
        <dsp:cNvPr id="0" name=""/>
        <dsp:cNvSpPr/>
      </dsp:nvSpPr>
      <dsp:spPr>
        <a:xfrm>
          <a:off x="0" y="624932"/>
          <a:ext cx="6581496" cy="12168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Abraham Lincoln (</a:t>
          </a:r>
          <a:r>
            <a:rPr lang="hr-HR" sz="2800" kern="1200" dirty="0" err="1">
              <a:latin typeface="Arial" panose="020B0604020202020204" pitchFamily="34" charset="0"/>
              <a:cs typeface="Arial" panose="020B0604020202020204" pitchFamily="34" charset="0"/>
            </a:rPr>
            <a:t>1809</a:t>
          </a:r>
          <a:r>
            <a:rPr lang="hr-HR" sz="2800" kern="1200" dirty="0" smtClean="0">
              <a:latin typeface="Arial" panose="020B0604020202020204" pitchFamily="34" charset="0"/>
              <a:cs typeface="Arial" panose="020B0604020202020204" pitchFamily="34" charset="0"/>
            </a:rPr>
            <a:t>. – </a:t>
          </a:r>
          <a:r>
            <a:rPr lang="hr-HR" sz="2800" kern="1200" dirty="0" err="1" smtClean="0">
              <a:latin typeface="Arial" panose="020B0604020202020204" pitchFamily="34" charset="0"/>
              <a:cs typeface="Arial" panose="020B0604020202020204" pitchFamily="34" charset="0"/>
            </a:rPr>
            <a:t>1865</a:t>
          </a:r>
          <a:r>
            <a:rPr lang="hr-HR" sz="2800" kern="1200" dirty="0" smtClean="0">
              <a:latin typeface="Arial" panose="020B0604020202020204" pitchFamily="34" charset="0"/>
              <a:cs typeface="Arial" panose="020B0604020202020204" pitchFamily="34" charset="0"/>
            </a:rPr>
            <a:t>.), </a:t>
          </a:r>
          <a:r>
            <a:rPr lang="hr-HR" sz="2800" kern="1200" dirty="0">
              <a:latin typeface="Arial" panose="020B0604020202020204" pitchFamily="34" charset="0"/>
              <a:cs typeface="Arial" panose="020B0604020202020204" pitchFamily="34" charset="0"/>
            </a:rPr>
            <a:t>šesnaesti predsjednik SAD-a</a:t>
          </a:r>
          <a:endParaRPr lang="en-US" sz="2800" kern="1200" dirty="0">
            <a:latin typeface="Arial" panose="020B0604020202020204" pitchFamily="34" charset="0"/>
            <a:cs typeface="Arial" panose="020B0604020202020204" pitchFamily="34" charset="0"/>
          </a:endParaRPr>
        </a:p>
      </dsp:txBody>
      <dsp:txXfrm>
        <a:off x="0" y="624932"/>
        <a:ext cx="6581496" cy="1216800"/>
      </dsp:txXfrm>
    </dsp:sp>
    <dsp:sp modelId="{B9934754-7AC1-4855-AB91-E3CC62D8DE09}">
      <dsp:nvSpPr>
        <dsp:cNvPr id="0" name=""/>
        <dsp:cNvSpPr/>
      </dsp:nvSpPr>
      <dsp:spPr>
        <a:xfrm>
          <a:off x="0" y="2028932"/>
          <a:ext cx="6581496" cy="12168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Abolicionist </a:t>
          </a:r>
          <a:r>
            <a:rPr lang="hr-HR" sz="2800" kern="1200" dirty="0" smtClean="0">
              <a:latin typeface="Arial" panose="020B0604020202020204" pitchFamily="34" charset="0"/>
              <a:cs typeface="Arial" panose="020B0604020202020204" pitchFamily="34" charset="0"/>
            </a:rPr>
            <a:t>– isticao </a:t>
          </a:r>
          <a:r>
            <a:rPr lang="hr-HR" sz="2800" kern="1200" dirty="0">
              <a:latin typeface="Arial" panose="020B0604020202020204" pitchFamily="34" charset="0"/>
              <a:cs typeface="Arial" panose="020B0604020202020204" pitchFamily="34" charset="0"/>
            </a:rPr>
            <a:t>se svojim govorima u kojima se protivio ropstvu</a:t>
          </a:r>
          <a:endParaRPr lang="en-US"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028932"/>
        <a:ext cx="6581496" cy="1216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661FC-0F2F-4C34-ACEA-AA6A085F4E33}">
      <dsp:nvSpPr>
        <dsp:cNvPr id="0" name=""/>
        <dsp:cNvSpPr/>
      </dsp:nvSpPr>
      <dsp:spPr>
        <a:xfrm>
          <a:off x="0" y="0"/>
          <a:ext cx="7101766" cy="14601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Ubrzo nakon što je Lincoln izabran za predsjednika, d</a:t>
          </a:r>
          <a:r>
            <a:rPr lang="en-GB" sz="2800" kern="1200" dirty="0" err="1">
              <a:latin typeface="Arial" panose="020B0604020202020204" pitchFamily="34" charset="0"/>
              <a:cs typeface="Arial" panose="020B0604020202020204" pitchFamily="34" charset="0"/>
            </a:rPr>
            <a:t>ržave</a:t>
          </a:r>
          <a:r>
            <a:rPr lang="en-GB" sz="2800" kern="1200" dirty="0">
              <a:latin typeface="Arial" panose="020B0604020202020204" pitchFamily="34" charset="0"/>
              <a:cs typeface="Arial" panose="020B0604020202020204" pitchFamily="34" charset="0"/>
            </a:rPr>
            <a:t> Juga</a:t>
          </a:r>
          <a:r>
            <a:rPr lang="hr-HR" sz="2800" kern="1200" dirty="0">
              <a:latin typeface="Arial" panose="020B0604020202020204" pitchFamily="34" charset="0"/>
              <a:cs typeface="Arial" panose="020B0604020202020204" pitchFamily="34" charset="0"/>
            </a:rPr>
            <a:t> </a:t>
          </a:r>
          <a:r>
            <a:rPr lang="en-GB" sz="2800" kern="1200" dirty="0">
              <a:latin typeface="Arial" panose="020B0604020202020204" pitchFamily="34" charset="0"/>
              <a:cs typeface="Arial" panose="020B0604020202020204" pitchFamily="34" charset="0"/>
            </a:rPr>
            <a:t>izdvojile</a:t>
          </a:r>
          <a:r>
            <a:rPr lang="hr-HR" sz="2800" kern="1200" dirty="0">
              <a:latin typeface="Arial" panose="020B0604020202020204" pitchFamily="34" charset="0"/>
              <a:cs typeface="Arial" panose="020B0604020202020204" pitchFamily="34" charset="0"/>
            </a:rPr>
            <a:t> se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iz</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federacije</a:t>
          </a:r>
          <a:endParaRPr lang="en-US" sz="2800" kern="1200" dirty="0">
            <a:latin typeface="Arial" panose="020B0604020202020204" pitchFamily="34" charset="0"/>
            <a:cs typeface="Arial" panose="020B0604020202020204" pitchFamily="34" charset="0"/>
          </a:endParaRPr>
        </a:p>
      </dsp:txBody>
      <dsp:txXfrm>
        <a:off x="0" y="0"/>
        <a:ext cx="7101766" cy="1460160"/>
      </dsp:txXfrm>
    </dsp:sp>
    <dsp:sp modelId="{BDD191CB-313B-4F5F-9D55-E98071429A0F}">
      <dsp:nvSpPr>
        <dsp:cNvPr id="0" name=""/>
        <dsp:cNvSpPr/>
      </dsp:nvSpPr>
      <dsp:spPr>
        <a:xfrm>
          <a:off x="0" y="1572305"/>
          <a:ext cx="7101766" cy="14601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latin typeface="Arial" panose="020B0604020202020204" pitchFamily="34" charset="0"/>
              <a:cs typeface="Arial" panose="020B0604020202020204" pitchFamily="34" charset="0"/>
            </a:rPr>
            <a:t>Države Juga </a:t>
          </a:r>
          <a:r>
            <a:rPr lang="en-GB" sz="2800" kern="1200" dirty="0" err="1">
              <a:latin typeface="Arial" panose="020B0604020202020204" pitchFamily="34" charset="0"/>
              <a:cs typeface="Arial" panose="020B0604020202020204" pitchFamily="34" charset="0"/>
            </a:rPr>
            <a:t>proglasile</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su</a:t>
          </a:r>
          <a:r>
            <a:rPr lang="en-GB" sz="2800" kern="1200" dirty="0">
              <a:latin typeface="Arial" panose="020B0604020202020204" pitchFamily="34" charset="0"/>
              <a:cs typeface="Arial" panose="020B0604020202020204" pitchFamily="34" charset="0"/>
            </a:rPr>
            <a:t> </a:t>
          </a:r>
          <a:r>
            <a:rPr lang="en-GB" sz="28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Konfederaciju</a:t>
          </a:r>
          <a:r>
            <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8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Američkih</a:t>
          </a:r>
          <a:r>
            <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8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Država</a:t>
          </a:r>
          <a:r>
            <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hr-HR"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572305"/>
        <a:ext cx="7101766" cy="1460160"/>
      </dsp:txXfrm>
    </dsp:sp>
    <dsp:sp modelId="{FBF1FAEC-11B5-47F5-B932-913FEFFD66A9}">
      <dsp:nvSpPr>
        <dsp:cNvPr id="0" name=""/>
        <dsp:cNvSpPr/>
      </dsp:nvSpPr>
      <dsp:spPr>
        <a:xfrm>
          <a:off x="0" y="3127836"/>
          <a:ext cx="7101766" cy="14601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Jefferson Davis </a:t>
          </a:r>
          <a:r>
            <a:rPr lang="hr-HR" sz="2800" kern="1200" dirty="0">
              <a:latin typeface="Arial" panose="020B0604020202020204" pitchFamily="34" charset="0"/>
              <a:cs typeface="Arial" panose="020B0604020202020204" pitchFamily="34" charset="0"/>
            </a:rPr>
            <a:t>– proglašen predsjednikom Konfederacije</a:t>
          </a:r>
        </a:p>
      </dsp:txBody>
      <dsp:txXfrm>
        <a:off x="0" y="3127836"/>
        <a:ext cx="7101766" cy="14601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D2268D-E5BA-4BE8-93DD-2EC2E129B305}">
      <dsp:nvSpPr>
        <dsp:cNvPr id="0" name=""/>
        <dsp:cNvSpPr/>
      </dsp:nvSpPr>
      <dsp:spPr>
        <a:xfrm>
          <a:off x="0" y="838"/>
          <a:ext cx="6867432" cy="135245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Abraham Lincoln odbio priznati Konfederaciju</a:t>
          </a:r>
        </a:p>
      </dsp:txBody>
      <dsp:txXfrm>
        <a:off x="0" y="838"/>
        <a:ext cx="6867432" cy="1352455"/>
      </dsp:txXfrm>
    </dsp:sp>
    <dsp:sp modelId="{9A57D371-B3D7-43B7-99D4-628E8244FEA2}">
      <dsp:nvSpPr>
        <dsp:cNvPr id="0" name=""/>
        <dsp:cNvSpPr/>
      </dsp:nvSpPr>
      <dsp:spPr>
        <a:xfrm>
          <a:off x="0" y="1465614"/>
          <a:ext cx="6867432" cy="1474419"/>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1861. godine</a:t>
          </a:r>
          <a:r>
            <a:rPr lang="hr-HR" sz="2800" kern="1200" dirty="0">
              <a:latin typeface="Arial" panose="020B0604020202020204" pitchFamily="34" charset="0"/>
              <a:cs typeface="Arial" panose="020B0604020202020204" pitchFamily="34" charset="0"/>
            </a:rPr>
            <a:t> započeo je </a:t>
          </a:r>
          <a:r>
            <a:rPr lang="hr-HR"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Američki </a:t>
          </a:r>
          <a:r>
            <a:rPr lang="hr-HR" sz="28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građanski rat </a:t>
          </a:r>
          <a:r>
            <a:rPr lang="hr-HR" sz="2800" kern="1200" dirty="0">
              <a:latin typeface="Arial" panose="020B0604020202020204" pitchFamily="34" charset="0"/>
              <a:cs typeface="Arial" panose="020B0604020202020204" pitchFamily="34" charset="0"/>
            </a:rPr>
            <a:t>između Unije (Sjevera) i Konfederacije (Juga) </a:t>
          </a:r>
        </a:p>
      </dsp:txBody>
      <dsp:txXfrm>
        <a:off x="0" y="1465614"/>
        <a:ext cx="6867432" cy="1474419"/>
      </dsp:txXfrm>
    </dsp:sp>
    <dsp:sp modelId="{F338412A-403C-4D2F-A8DF-042669DC8F94}">
      <dsp:nvSpPr>
        <dsp:cNvPr id="0" name=""/>
        <dsp:cNvSpPr/>
      </dsp:nvSpPr>
      <dsp:spPr>
        <a:xfrm>
          <a:off x="0" y="3052353"/>
          <a:ext cx="6867432" cy="1474419"/>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r-HR" sz="2800" kern="1200" dirty="0">
              <a:latin typeface="Arial" panose="020B0604020202020204" pitchFamily="34" charset="0"/>
              <a:cs typeface="Arial" panose="020B0604020202020204" pitchFamily="34" charset="0"/>
            </a:rPr>
            <a:t>Konfederacija napala </a:t>
          </a:r>
          <a:r>
            <a:rPr lang="en-GB" sz="2800" kern="1200" dirty="0" err="1">
              <a:latin typeface="Arial" panose="020B0604020202020204" pitchFamily="34" charset="0"/>
              <a:cs typeface="Arial" panose="020B0604020202020204" pitchFamily="34" charset="0"/>
            </a:rPr>
            <a:t>utvrdu</a:t>
          </a:r>
          <a:r>
            <a:rPr lang="en-GB" sz="2800" kern="1200" dirty="0">
              <a:latin typeface="Arial" panose="020B0604020202020204" pitchFamily="34" charset="0"/>
              <a:cs typeface="Arial" panose="020B0604020202020204" pitchFamily="34" charset="0"/>
            </a:rPr>
            <a:t> Fort Sumter </a:t>
          </a:r>
          <a:r>
            <a:rPr lang="en-GB" sz="2800" kern="1200" dirty="0" err="1">
              <a:latin typeface="Arial" panose="020B0604020202020204" pitchFamily="34" charset="0"/>
              <a:cs typeface="Arial" panose="020B0604020202020204" pitchFamily="34" charset="0"/>
            </a:rPr>
            <a:t>gdje</a:t>
          </a:r>
          <a:r>
            <a:rPr lang="en-GB" sz="2800" kern="1200" dirty="0">
              <a:latin typeface="Arial" panose="020B0604020202020204" pitchFamily="34" charset="0"/>
              <a:cs typeface="Arial" panose="020B0604020202020204" pitchFamily="34" charset="0"/>
            </a:rPr>
            <a:t> je </a:t>
          </a:r>
          <a:r>
            <a:rPr lang="en-GB" sz="2800" kern="1200" dirty="0" err="1">
              <a:latin typeface="Arial" panose="020B0604020202020204" pitchFamily="34" charset="0"/>
              <a:cs typeface="Arial" panose="020B0604020202020204" pitchFamily="34" charset="0"/>
            </a:rPr>
            <a:t>bila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smještena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vojska</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Unije</a:t>
          </a:r>
          <a:endParaRPr lang="hr-HR" sz="2800" kern="1200" dirty="0">
            <a:latin typeface="Arial" panose="020B0604020202020204" pitchFamily="34" charset="0"/>
            <a:cs typeface="Arial" panose="020B0604020202020204" pitchFamily="34" charset="0"/>
          </a:endParaRPr>
        </a:p>
      </dsp:txBody>
      <dsp:txXfrm>
        <a:off x="0" y="3052353"/>
        <a:ext cx="6867432" cy="14744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BB0A6B-B5D1-4976-AE5C-34AC5F5B39DE}">
      <dsp:nvSpPr>
        <dsp:cNvPr id="0" name=""/>
        <dsp:cNvSpPr/>
      </dsp:nvSpPr>
      <dsp:spPr>
        <a:xfrm>
          <a:off x="0" y="480082"/>
          <a:ext cx="6981825" cy="111969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err="1">
              <a:latin typeface="Arial" panose="020B0604020202020204" pitchFamily="34" charset="0"/>
              <a:cs typeface="Arial" panose="020B0604020202020204" pitchFamily="34" charset="0"/>
            </a:rPr>
            <a:t>Konfederacija</a:t>
          </a:r>
          <a:r>
            <a:rPr lang="hr-HR" sz="2900" kern="1200" dirty="0">
              <a:latin typeface="Arial" panose="020B0604020202020204" pitchFamily="34" charset="0"/>
              <a:cs typeface="Arial" panose="020B0604020202020204" pitchFamily="34" charset="0"/>
            </a:rPr>
            <a:t> u početku</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uspješn</a:t>
          </a:r>
          <a:r>
            <a:rPr lang="hr-HR" sz="2900" kern="1200" dirty="0" err="1">
              <a:latin typeface="Arial" panose="020B0604020202020204" pitchFamily="34" charset="0"/>
              <a:cs typeface="Arial" panose="020B0604020202020204" pitchFamily="34" charset="0"/>
            </a:rPr>
            <a:t>ija</a:t>
          </a:r>
          <a:r>
            <a:rPr lang="hr-HR" sz="2900" kern="1200" dirty="0">
              <a:latin typeface="Arial" panose="020B0604020202020204" pitchFamily="34" charset="0"/>
              <a:cs typeface="Arial" panose="020B0604020202020204" pitchFamily="34" charset="0"/>
            </a:rPr>
            <a:t> od Unije</a:t>
          </a:r>
          <a:r>
            <a:rPr lang="en-GB" sz="2900" kern="1200" dirty="0">
              <a:latin typeface="Arial" panose="020B0604020202020204" pitchFamily="34" charset="0"/>
              <a:cs typeface="Arial" panose="020B0604020202020204" pitchFamily="34" charset="0"/>
            </a:rPr>
            <a:t> u </a:t>
          </a:r>
          <a:r>
            <a:rPr lang="en-GB" sz="2900" kern="1200" dirty="0" err="1">
              <a:latin typeface="Arial" panose="020B0604020202020204" pitchFamily="34" charset="0"/>
              <a:cs typeface="Arial" panose="020B0604020202020204" pitchFamily="34" charset="0"/>
            </a:rPr>
            <a:t>vojnim</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pohodima</a:t>
          </a:r>
          <a:r>
            <a:rPr lang="en-GB" sz="2900" kern="1200" dirty="0">
              <a:latin typeface="Arial" panose="020B0604020202020204" pitchFamily="34" charset="0"/>
              <a:cs typeface="Arial" panose="020B0604020202020204" pitchFamily="34" charset="0"/>
            </a:rPr>
            <a:t> </a:t>
          </a:r>
          <a:endParaRPr lang="en-US" sz="2900" kern="1200" dirty="0">
            <a:latin typeface="Arial" panose="020B0604020202020204" pitchFamily="34" charset="0"/>
            <a:cs typeface="Arial" panose="020B0604020202020204" pitchFamily="34" charset="0"/>
          </a:endParaRPr>
        </a:p>
      </dsp:txBody>
      <dsp:txXfrm>
        <a:off x="0" y="480082"/>
        <a:ext cx="6981825" cy="1119690"/>
      </dsp:txXfrm>
    </dsp:sp>
    <dsp:sp modelId="{BFDAAC87-C7B8-40DB-AB53-0F7A21D86407}">
      <dsp:nvSpPr>
        <dsp:cNvPr id="0" name=""/>
        <dsp:cNvSpPr/>
      </dsp:nvSpPr>
      <dsp:spPr>
        <a:xfrm>
          <a:off x="0" y="1683292"/>
          <a:ext cx="6981825" cy="111969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hr-HR" sz="2900" kern="1200" dirty="0">
              <a:latin typeface="Arial" panose="020B0604020202020204" pitchFamily="34" charset="0"/>
              <a:cs typeface="Arial" panose="020B0604020202020204" pitchFamily="34" charset="0"/>
            </a:rPr>
            <a:t>N</a:t>
          </a:r>
          <a:r>
            <a:rPr lang="en-GB" sz="2900" kern="1200" dirty="0" err="1">
              <a:latin typeface="Arial" panose="020B0604020202020204" pitchFamily="34" charset="0"/>
              <a:cs typeface="Arial" panose="020B0604020202020204" pitchFamily="34" charset="0"/>
            </a:rPr>
            <a:t>ajbolji</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vojni</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zapovjednici</a:t>
          </a:r>
          <a:r>
            <a:rPr lang="en-GB" sz="2900" kern="1200" dirty="0">
              <a:latin typeface="Arial" panose="020B0604020202020204" pitchFamily="34" charset="0"/>
              <a:cs typeface="Arial" panose="020B0604020202020204" pitchFamily="34" charset="0"/>
            </a:rPr>
            <a:t> </a:t>
          </a:r>
          <a:r>
            <a:rPr lang="hr-HR" sz="2900" kern="1200" dirty="0">
              <a:latin typeface="Arial" panose="020B0604020202020204" pitchFamily="34" charset="0"/>
              <a:cs typeface="Arial" panose="020B0604020202020204" pitchFamily="34" charset="0"/>
            </a:rPr>
            <a:t>uglavnom su bili </a:t>
          </a:r>
          <a:r>
            <a:rPr lang="en-GB" sz="2900" kern="1200" dirty="0" err="1">
              <a:latin typeface="Arial" panose="020B0604020202020204" pitchFamily="34" charset="0"/>
              <a:cs typeface="Arial" panose="020B0604020202020204" pitchFamily="34" charset="0"/>
            </a:rPr>
            <a:t>južnjaci</a:t>
          </a:r>
          <a:r>
            <a:rPr lang="en-GB" sz="2900" kern="1200" dirty="0">
              <a:latin typeface="Arial" panose="020B0604020202020204" pitchFamily="34" charset="0"/>
              <a:cs typeface="Arial" panose="020B0604020202020204" pitchFamily="34" charset="0"/>
            </a:rPr>
            <a:t> </a:t>
          </a:r>
          <a:endParaRPr lang="en-US" sz="2900" kern="1200" dirty="0">
            <a:latin typeface="Arial" panose="020B0604020202020204" pitchFamily="34" charset="0"/>
            <a:cs typeface="Arial" panose="020B0604020202020204" pitchFamily="34" charset="0"/>
          </a:endParaRPr>
        </a:p>
      </dsp:txBody>
      <dsp:txXfrm>
        <a:off x="0" y="1683292"/>
        <a:ext cx="6981825" cy="1119690"/>
      </dsp:txXfrm>
    </dsp:sp>
    <dsp:sp modelId="{9E7D1D22-E870-47BE-B7B6-0043F19D4AEF}">
      <dsp:nvSpPr>
        <dsp:cNvPr id="0" name=""/>
        <dsp:cNvSpPr/>
      </dsp:nvSpPr>
      <dsp:spPr>
        <a:xfrm>
          <a:off x="0" y="2886502"/>
          <a:ext cx="6981825" cy="111969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err="1">
              <a:latin typeface="Arial" panose="020B0604020202020204" pitchFamily="34" charset="0"/>
              <a:cs typeface="Arial" panose="020B0604020202020204" pitchFamily="34" charset="0"/>
            </a:rPr>
            <a:t>Jedan</a:t>
          </a:r>
          <a:r>
            <a:rPr lang="en-GB" sz="2900" kern="1200" dirty="0">
              <a:latin typeface="Arial" panose="020B0604020202020204" pitchFamily="34" charset="0"/>
              <a:cs typeface="Arial" panose="020B0604020202020204" pitchFamily="34" charset="0"/>
            </a:rPr>
            <a:t> od </a:t>
          </a:r>
          <a:r>
            <a:rPr lang="en-GB" sz="2900" kern="1200" dirty="0" err="1">
              <a:latin typeface="Arial" panose="020B0604020202020204" pitchFamily="34" charset="0"/>
              <a:cs typeface="Arial" panose="020B0604020202020204" pitchFamily="34" charset="0"/>
            </a:rPr>
            <a:t>najuspješnijih</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vojnih</a:t>
          </a:r>
          <a:r>
            <a:rPr lang="en-GB" sz="2900" kern="1200" dirty="0">
              <a:latin typeface="Arial" panose="020B0604020202020204" pitchFamily="34" charset="0"/>
              <a:cs typeface="Arial" panose="020B0604020202020204" pitchFamily="34" charset="0"/>
            </a:rPr>
            <a:t> </a:t>
          </a:r>
          <a:r>
            <a:rPr lang="en-GB" sz="2900" kern="1200" dirty="0" err="1">
              <a:latin typeface="Arial" panose="020B0604020202020204" pitchFamily="34" charset="0"/>
              <a:cs typeface="Arial" panose="020B0604020202020204" pitchFamily="34" charset="0"/>
            </a:rPr>
            <a:t>zapovjednika</a:t>
          </a:r>
          <a:r>
            <a:rPr lang="en-GB" sz="2900" kern="1200" dirty="0">
              <a:latin typeface="Arial" panose="020B0604020202020204" pitchFamily="34" charset="0"/>
              <a:cs typeface="Arial" panose="020B0604020202020204" pitchFamily="34" charset="0"/>
            </a:rPr>
            <a:t> Juga </a:t>
          </a:r>
          <a:r>
            <a:rPr lang="hr-HR" sz="2900" kern="1200" dirty="0">
              <a:latin typeface="Arial" panose="020B0604020202020204" pitchFamily="34" charset="0"/>
              <a:cs typeface="Arial" panose="020B0604020202020204" pitchFamily="34" charset="0"/>
            </a:rPr>
            <a:t>- </a:t>
          </a:r>
          <a:r>
            <a:rPr lang="en-GB" sz="2900" kern="1200" dirty="0">
              <a:latin typeface="Arial" panose="020B0604020202020204" pitchFamily="34" charset="0"/>
              <a:cs typeface="Arial" panose="020B0604020202020204" pitchFamily="34" charset="0"/>
            </a:rPr>
            <a:t>Robert Edward Lee</a:t>
          </a:r>
          <a:endParaRPr lang="en-US" sz="2900" kern="1200" dirty="0">
            <a:latin typeface="Arial" panose="020B0604020202020204" pitchFamily="34" charset="0"/>
            <a:cs typeface="Arial" panose="020B0604020202020204" pitchFamily="34" charset="0"/>
          </a:endParaRPr>
        </a:p>
      </dsp:txBody>
      <dsp:txXfrm>
        <a:off x="0" y="2886502"/>
        <a:ext cx="6981825" cy="11196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3D8DE0-F6BB-4F7A-AD22-4F8D9BAC9F58}">
      <dsp:nvSpPr>
        <dsp:cNvPr id="0" name=""/>
        <dsp:cNvSpPr/>
      </dsp:nvSpPr>
      <dsp:spPr>
        <a:xfrm>
          <a:off x="0" y="48447"/>
          <a:ext cx="10515600" cy="135134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1863. godine </a:t>
          </a:r>
          <a:r>
            <a:rPr lang="hr-HR" sz="3500" kern="1200" dirty="0">
              <a:latin typeface="Arial" panose="020B0604020202020204" pitchFamily="34" charset="0"/>
              <a:cs typeface="Arial" panose="020B0604020202020204" pitchFamily="34" charset="0"/>
            </a:rPr>
            <a:t>– Lincoln je izdao </a:t>
          </a:r>
          <a:r>
            <a:rPr lang="hr-HR" sz="3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Proglas o emancipaciji</a:t>
          </a:r>
          <a:endParaRPr lang="en-US" sz="3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48447"/>
        <a:ext cx="10515600" cy="1351349"/>
      </dsp:txXfrm>
    </dsp:sp>
    <dsp:sp modelId="{EF60BA06-9066-40F5-9A11-48988F2B56C5}">
      <dsp:nvSpPr>
        <dsp:cNvPr id="0" name=""/>
        <dsp:cNvSpPr/>
      </dsp:nvSpPr>
      <dsp:spPr>
        <a:xfrm>
          <a:off x="0" y="1500597"/>
          <a:ext cx="10515600" cy="1351349"/>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Emancipacija</a:t>
          </a:r>
          <a:r>
            <a:rPr lang="hr-HR" sz="3500" kern="1200" dirty="0">
              <a:latin typeface="Arial" panose="020B0604020202020204" pitchFamily="34" charset="0"/>
              <a:cs typeface="Arial" panose="020B0604020202020204" pitchFamily="34" charset="0"/>
            </a:rPr>
            <a:t> – oslobođenje od nekog oblika ovisnosti ili neravnopravnosti</a:t>
          </a:r>
          <a:endParaRPr lang="en-US" sz="3500" kern="1200" dirty="0">
            <a:latin typeface="Arial" panose="020B0604020202020204" pitchFamily="34" charset="0"/>
            <a:cs typeface="Arial" panose="020B0604020202020204" pitchFamily="34" charset="0"/>
          </a:endParaRPr>
        </a:p>
      </dsp:txBody>
      <dsp:txXfrm>
        <a:off x="0" y="1500597"/>
        <a:ext cx="10515600" cy="1351349"/>
      </dsp:txXfrm>
    </dsp:sp>
    <dsp:sp modelId="{7F91985C-3364-4260-B263-A0EFA4DADBD7}">
      <dsp:nvSpPr>
        <dsp:cNvPr id="0" name=""/>
        <dsp:cNvSpPr/>
      </dsp:nvSpPr>
      <dsp:spPr>
        <a:xfrm>
          <a:off x="0" y="2952746"/>
          <a:ext cx="10515600" cy="1351349"/>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hr-HR" sz="3500" kern="1200" dirty="0">
              <a:latin typeface="Arial" panose="020B0604020202020204" pitchFamily="34" charset="0"/>
              <a:cs typeface="Arial" panose="020B0604020202020204" pitchFamily="34" charset="0"/>
            </a:rPr>
            <a:t>Svi robovi u pobunjenim državama proglašeni su slobodnima</a:t>
          </a:r>
          <a:endParaRPr lang="en-US" sz="3500" kern="1200" dirty="0">
            <a:latin typeface="Arial" panose="020B0604020202020204" pitchFamily="34" charset="0"/>
            <a:cs typeface="Arial" panose="020B0604020202020204" pitchFamily="34" charset="0"/>
          </a:endParaRPr>
        </a:p>
      </dsp:txBody>
      <dsp:txXfrm>
        <a:off x="0" y="2952746"/>
        <a:ext cx="10515600" cy="135134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D3AA0E-2DC1-4E27-B62F-F31D54BDE1F1}">
      <dsp:nvSpPr>
        <dsp:cNvPr id="0" name=""/>
        <dsp:cNvSpPr/>
      </dsp:nvSpPr>
      <dsp:spPr>
        <a:xfrm>
          <a:off x="0" y="55628"/>
          <a:ext cx="10515600" cy="10038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hr-HR" sz="2600" kern="1200" dirty="0">
              <a:latin typeface="Arial" panose="020B0604020202020204" pitchFamily="34" charset="0"/>
              <a:cs typeface="Arial" panose="020B0604020202020204" pitchFamily="34" charset="0"/>
            </a:rPr>
            <a:t>Nakon Proglasa mnoštvo bivših robova pristupilo je vojsci Unije – borili se u zasebnim jedinicama</a:t>
          </a:r>
          <a:endParaRPr lang="en-US" sz="2600" kern="1200" dirty="0">
            <a:latin typeface="Arial" panose="020B0604020202020204" pitchFamily="34" charset="0"/>
            <a:cs typeface="Arial" panose="020B0604020202020204" pitchFamily="34" charset="0"/>
          </a:endParaRPr>
        </a:p>
      </dsp:txBody>
      <dsp:txXfrm>
        <a:off x="0" y="55628"/>
        <a:ext cx="10515600" cy="1003860"/>
      </dsp:txXfrm>
    </dsp:sp>
    <dsp:sp modelId="{A642BB3D-26AB-4EFC-AA95-D1E64BFED5E6}">
      <dsp:nvSpPr>
        <dsp:cNvPr id="0" name=""/>
        <dsp:cNvSpPr/>
      </dsp:nvSpPr>
      <dsp:spPr>
        <a:xfrm>
          <a:off x="0" y="1134369"/>
          <a:ext cx="10515600" cy="1003860"/>
        </a:xfrm>
        <a:prstGeom prst="round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hr-HR" sz="2600" kern="1200" dirty="0">
              <a:latin typeface="Arial" panose="020B0604020202020204" pitchFamily="34" charset="0"/>
              <a:cs typeface="Arial" panose="020B0604020202020204" pitchFamily="34" charset="0"/>
            </a:rPr>
            <a:t>Odnos snaga u ratu se okrenuo se u korist Unije</a:t>
          </a:r>
          <a:endParaRPr lang="en-US" sz="2600" kern="1200" dirty="0">
            <a:latin typeface="Arial" panose="020B0604020202020204" pitchFamily="34" charset="0"/>
            <a:cs typeface="Arial" panose="020B0604020202020204" pitchFamily="34" charset="0"/>
          </a:endParaRPr>
        </a:p>
      </dsp:txBody>
      <dsp:txXfrm>
        <a:off x="0" y="1134369"/>
        <a:ext cx="10515600" cy="1003860"/>
      </dsp:txXfrm>
    </dsp:sp>
    <dsp:sp modelId="{F65F2581-7E5F-41C1-AC53-447A8F05A61F}">
      <dsp:nvSpPr>
        <dsp:cNvPr id="0" name=""/>
        <dsp:cNvSpPr/>
      </dsp:nvSpPr>
      <dsp:spPr>
        <a:xfrm>
          <a:off x="0" y="2213109"/>
          <a:ext cx="10515600" cy="1003860"/>
        </a:xfrm>
        <a:prstGeom prst="round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hr-HR" sz="2600" kern="1200" dirty="0">
              <a:latin typeface="Arial" panose="020B0604020202020204" pitchFamily="34" charset="0"/>
              <a:cs typeface="Arial" panose="020B0604020202020204" pitchFamily="34" charset="0"/>
            </a:rPr>
            <a:t>Vojska Unije u potpunosti je porazila južnjačku vojsku 1965. u Virginiji – predaja južnjačkog zapovjednika Roberta </a:t>
          </a:r>
          <a:r>
            <a:rPr lang="hr-HR" sz="2600" kern="1200" dirty="0" err="1">
              <a:latin typeface="Arial" panose="020B0604020202020204" pitchFamily="34" charset="0"/>
              <a:cs typeface="Arial" panose="020B0604020202020204" pitchFamily="34" charset="0"/>
            </a:rPr>
            <a:t>Leea</a:t>
          </a:r>
          <a:endParaRPr lang="en-US" sz="2600" kern="1200" dirty="0">
            <a:latin typeface="Arial" panose="020B0604020202020204" pitchFamily="34" charset="0"/>
            <a:cs typeface="Arial" panose="020B0604020202020204" pitchFamily="34" charset="0"/>
          </a:endParaRPr>
        </a:p>
      </dsp:txBody>
      <dsp:txXfrm>
        <a:off x="0" y="2213109"/>
        <a:ext cx="10515600" cy="1003860"/>
      </dsp:txXfrm>
    </dsp:sp>
    <dsp:sp modelId="{5EF90019-BD3F-470B-9B3A-61A54CA23CFA}">
      <dsp:nvSpPr>
        <dsp:cNvPr id="0" name=""/>
        <dsp:cNvSpPr/>
      </dsp:nvSpPr>
      <dsp:spPr>
        <a:xfrm>
          <a:off x="0" y="3291849"/>
          <a:ext cx="10515600" cy="10038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hr-HR" sz="2600" kern="1200" dirty="0">
              <a:latin typeface="Arial" panose="020B0604020202020204" pitchFamily="34" charset="0"/>
              <a:cs typeface="Arial" panose="020B0604020202020204" pitchFamily="34" charset="0"/>
            </a:rPr>
            <a:t>Rat je završio </a:t>
          </a:r>
          <a:r>
            <a:rPr lang="hr-HR" sz="2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pobjedom Unije (Sjevera) 1865. godine</a:t>
          </a:r>
          <a:endParaRPr lang="en-US" sz="2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291849"/>
        <a:ext cx="10515600" cy="1003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9ACEA-BC5E-4853-A915-541AD8A16246}" type="datetimeFigureOut">
              <a:rPr lang="hr-HR" smtClean="0"/>
              <a:pPr/>
              <a:t>8.6.2020.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9D613-C96F-4A70-8E54-391753062C23}" type="slidenum">
              <a:rPr lang="hr-HR" smtClean="0"/>
              <a:pPr/>
              <a:t>‹#›</a:t>
            </a:fld>
            <a:endParaRPr lang="hr-HR"/>
          </a:p>
        </p:txBody>
      </p:sp>
    </p:spTree>
    <p:extLst>
      <p:ext uri="{BB962C8B-B14F-4D97-AF65-F5344CB8AC3E}">
        <p14:creationId xmlns:p14="http://schemas.microsoft.com/office/powerpoint/2010/main" xmlns="" val="347393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7874979-B13D-4A75-9955-44F44EDBC05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795B003B-4DE9-4FE4-A25E-CA88DAEF4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48B48698-3D11-4A9E-BECC-4F711065C7D4}"/>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F3078831-F9A9-499C-A89B-625C16CC00A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962E2E32-1ED2-4C27-BB4A-FF572307C08F}"/>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290142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AB01CE7-F87C-418C-A6CF-840B05102D4B}"/>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77E0767A-5E3C-4735-94BC-6B40978C021C}"/>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1EB76797-7A66-4EF0-915C-226985ADC369}"/>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8A980293-E8AB-41C9-A4D5-FE87D675336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446F13E6-D77B-4E0C-B045-EBFFB27D1B35}"/>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141586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1451B3D0-7462-4C2B-B5AF-CBCCEFA97D4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53F3DF26-E736-482B-8BC6-2D95C06F866C}"/>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B36D3B48-02F5-4C20-95A6-037F2114A2D4}"/>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6BECD2F7-D5D5-4B00-B98E-184285D7B37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94CC47FD-3581-4AD1-B149-2AC977FDDC87}"/>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172693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4FE3FB4-25F8-4A2D-B60F-924182B4610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5B028F2D-9B96-4536-BA18-A399D02FC64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A6113FEE-D078-4DEB-A3CB-BD2AB4979209}"/>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4A7A3055-8472-4338-9230-39CC408BAB7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815C211-6BF8-4F5D-AAF0-CCCACD9E90A8}"/>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385662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2F7A11C-EF9D-403A-B818-F7B328040408}"/>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253DEA1A-7118-4C08-B7F7-A99EE9EB0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xmlns="" id="{3BA08932-AECB-4EEE-A975-8FC3239E6351}"/>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2DF1E0F4-1B45-45CE-B056-925B6AFCF85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F6835434-D919-456B-A58D-A5DC1E77AE3C}"/>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266822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DE38CAC-55D7-4513-86D6-64B01DE2AD0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4EFDC1AE-7FBF-4A29-83E0-4D9169B2CBA2}"/>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xmlns="" id="{685C4F77-44FB-443D-8341-AA9A07F2FE2E}"/>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xmlns="" id="{D91155C7-0D6D-47C0-99E9-993665E9B0D6}"/>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6" name="Rezervirano mjesto podnožja 5">
            <a:extLst>
              <a:ext uri="{FF2B5EF4-FFF2-40B4-BE49-F238E27FC236}">
                <a16:creationId xmlns:a16="http://schemas.microsoft.com/office/drawing/2014/main" xmlns="" id="{83274306-9172-4883-A9DB-941F7C6CD6F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19A08069-8C48-4B2B-B58B-656601B8F2D8}"/>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371207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266E732-6FB6-4A47-B4DB-76F9FF9FB07E}"/>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9AF21A9A-A9FD-451F-90CE-48B7EEBAB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xmlns="" id="{AA37F64B-5C88-46D7-BE32-9FB6B1E41F77}"/>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xmlns="" id="{F4262BC1-869A-4E9E-A51D-4EA879E51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xmlns="" id="{A59ACC46-5C31-4766-B34D-56EA501EF29C}"/>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xmlns="" id="{7F50F5C1-D83E-4A3E-B988-C2F3986FB9BB}"/>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8" name="Rezervirano mjesto podnožja 7">
            <a:extLst>
              <a:ext uri="{FF2B5EF4-FFF2-40B4-BE49-F238E27FC236}">
                <a16:creationId xmlns:a16="http://schemas.microsoft.com/office/drawing/2014/main" xmlns="" id="{4CD3C24E-1298-44BD-86C1-208B97D3F9F8}"/>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0A33DDB5-E5C8-451D-92CC-BCE0FE0E440E}"/>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399788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F0E5B33-F18C-455D-8C65-4BCCF8FE355B}"/>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E16124DB-4F28-42EA-836B-ADB44B005A8E}"/>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4" name="Rezervirano mjesto podnožja 3">
            <a:extLst>
              <a:ext uri="{FF2B5EF4-FFF2-40B4-BE49-F238E27FC236}">
                <a16:creationId xmlns:a16="http://schemas.microsoft.com/office/drawing/2014/main" xmlns="" id="{EB8A1B05-A453-469E-B351-2611670294E5}"/>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8387ED7A-4FF7-4C68-8081-D04BDCB47CE5}"/>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217606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D675B18F-E2EC-4304-BD18-1423A38B4C2A}"/>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3" name="Rezervirano mjesto podnožja 2">
            <a:extLst>
              <a:ext uri="{FF2B5EF4-FFF2-40B4-BE49-F238E27FC236}">
                <a16:creationId xmlns:a16="http://schemas.microsoft.com/office/drawing/2014/main" xmlns="" id="{46D0CCF5-7F8B-452C-B753-FE709F861A66}"/>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7FF7C8F9-0124-40CB-A911-C0D17A0B492D}"/>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135141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6751A0-FFE2-4DC0-A040-4464BFD3AC0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B919D573-93B0-4728-BE33-A72CC13E2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xmlns="" id="{5E37719C-945E-4409-BB4B-50DB887B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8F007B8D-23A0-42E2-B05C-375D77D43F9D}"/>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6" name="Rezervirano mjesto podnožja 5">
            <a:extLst>
              <a:ext uri="{FF2B5EF4-FFF2-40B4-BE49-F238E27FC236}">
                <a16:creationId xmlns:a16="http://schemas.microsoft.com/office/drawing/2014/main" xmlns="" id="{53A6245F-52D8-47F1-8369-924DD49AF93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AD0464E3-DED4-4469-9F23-8F8F4FD5E0C0}"/>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401360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2399822-E210-4CF4-9CE4-66A4FF857C2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C0AC71C5-238D-4951-9DA5-7D26AB97C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D6A1B584-967F-4771-99E7-8B74B9D1B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458BC562-8365-481F-BE49-24AF0057A2B9}"/>
              </a:ext>
            </a:extLst>
          </p:cNvPr>
          <p:cNvSpPr>
            <a:spLocks noGrp="1"/>
          </p:cNvSpPr>
          <p:nvPr>
            <p:ph type="dt" sz="half" idx="10"/>
          </p:nvPr>
        </p:nvSpPr>
        <p:spPr/>
        <p:txBody>
          <a:bodyPr/>
          <a:lstStyle/>
          <a:p>
            <a:fld id="{E79D2FDD-708E-4062-AE9B-CC4D67BBAB4A}" type="datetimeFigureOut">
              <a:rPr lang="hr-HR" smtClean="0"/>
              <a:pPr/>
              <a:t>8.6.2020.</a:t>
            </a:fld>
            <a:endParaRPr lang="hr-HR"/>
          </a:p>
        </p:txBody>
      </p:sp>
      <p:sp>
        <p:nvSpPr>
          <p:cNvPr id="6" name="Rezervirano mjesto podnožja 5">
            <a:extLst>
              <a:ext uri="{FF2B5EF4-FFF2-40B4-BE49-F238E27FC236}">
                <a16:creationId xmlns:a16="http://schemas.microsoft.com/office/drawing/2014/main" xmlns="" id="{76CA033B-F8B3-4848-A0B4-88195259382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DE273CB2-7636-4B08-BD5C-CA79154C393B}"/>
              </a:ext>
            </a:extLst>
          </p:cNvPr>
          <p:cNvSpPr>
            <a:spLocks noGrp="1"/>
          </p:cNvSpPr>
          <p:nvPr>
            <p:ph type="sldNum" sz="quarter" idx="12"/>
          </p:nvPr>
        </p:nvSpPr>
        <p:spPr/>
        <p:txBody>
          <a:body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97475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2FEC42BC-B5E0-428C-ADA4-CA2579801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73BC7A68-3E05-4814-923C-11F420389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7C7A8B26-C8BA-46AC-8021-788CE410A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D2FDD-708E-4062-AE9B-CC4D67BBAB4A}" type="datetimeFigureOut">
              <a:rPr lang="hr-HR" smtClean="0"/>
              <a:pPr/>
              <a:t>8.6.2020.</a:t>
            </a:fld>
            <a:endParaRPr lang="hr-HR"/>
          </a:p>
        </p:txBody>
      </p:sp>
      <p:sp>
        <p:nvSpPr>
          <p:cNvPr id="5" name="Rezervirano mjesto podnožja 4">
            <a:extLst>
              <a:ext uri="{FF2B5EF4-FFF2-40B4-BE49-F238E27FC236}">
                <a16:creationId xmlns:a16="http://schemas.microsoft.com/office/drawing/2014/main" xmlns="" id="{375D2884-E8A5-4691-AE83-AA93A7C2A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F9D03232-528D-45EE-B180-FF92754C4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F9133-9E8C-4858-8194-6A7692F47ED6}" type="slidenum">
              <a:rPr lang="hr-HR" smtClean="0"/>
              <a:pPr/>
              <a:t>‹#›</a:t>
            </a:fld>
            <a:endParaRPr lang="hr-HR"/>
          </a:p>
        </p:txBody>
      </p:sp>
    </p:spTree>
    <p:extLst>
      <p:ext uri="{BB962C8B-B14F-4D97-AF65-F5344CB8AC3E}">
        <p14:creationId xmlns:p14="http://schemas.microsoft.com/office/powerpoint/2010/main" xmlns="" val="79593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6.jpeg"/><Relationship Id="rId4" Type="http://schemas.openxmlformats.org/officeDocument/2006/relationships/diagramQuickStyle" Target="../diagrams/quickStyle6.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hyperlink" Target="https://www.youtube.com/watch?v=ZlaUgqk6Dzs&amp;feature=youtu.be" TargetMode="External"/><Relationship Id="rId4" Type="http://schemas.openxmlformats.org/officeDocument/2006/relationships/diagramQuickStyle" Target="../diagrams/quickStyle11.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3.xml"/><Relationship Id="rId7" Type="http://schemas.openxmlformats.org/officeDocument/2006/relationships/image" Target="../media/image1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6.jpeg"/><Relationship Id="rId4" Type="http://schemas.openxmlformats.org/officeDocument/2006/relationships/diagramQuickStyle" Target="../diagrams/quickStyle5.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122D0AE2-137C-404C-A4A9-515913B9C5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sp>
        <p:nvSpPr>
          <p:cNvPr id="5" name="Title 1">
            <a:extLst>
              <a:ext uri="{FF2B5EF4-FFF2-40B4-BE49-F238E27FC236}">
                <a16:creationId xmlns:a16="http://schemas.microsoft.com/office/drawing/2014/main" xmlns="" id="{E1AA7F6F-40BB-4E0D-B829-7C08B8E62740}"/>
              </a:ext>
            </a:extLst>
          </p:cNvPr>
          <p:cNvSpPr>
            <a:spLocks noGrp="1"/>
          </p:cNvSpPr>
          <p:nvPr>
            <p:ph type="ctrTitle"/>
          </p:nvPr>
        </p:nvSpPr>
        <p:spPr>
          <a:xfrm>
            <a:off x="2209800" y="1988841"/>
            <a:ext cx="7772400" cy="1102519"/>
          </a:xfrm>
          <a:blipFill dpi="0" rotWithShape="1">
            <a:blip r:embed="rId3" cstate="print"/>
            <a:srcRect/>
            <a:stretch>
              <a:fillRect/>
            </a:stretch>
          </a:blipFill>
        </p:spPr>
        <p:style>
          <a:lnRef idx="1">
            <a:schemeClr val="accent1"/>
          </a:lnRef>
          <a:fillRef idx="3">
            <a:schemeClr val="accent1"/>
          </a:fillRef>
          <a:effectRef idx="2">
            <a:schemeClr val="accent1"/>
          </a:effectRef>
          <a:fontRef idx="minor">
            <a:schemeClr val="lt1"/>
          </a:fontRef>
        </p:style>
        <p:txBody>
          <a:bodyPr>
            <a:normAutofit fontScale="90000"/>
          </a:bodyPr>
          <a:lstStyle/>
          <a:p>
            <a:r>
              <a:rPr lang="hr-HR" sz="4000" b="1" dirty="0">
                <a:solidFill>
                  <a:schemeClr val="tx1"/>
                </a:solidFill>
                <a:latin typeface="Arial" panose="020B0604020202020204" pitchFamily="34" charset="0"/>
                <a:cs typeface="Arial" panose="020B0604020202020204" pitchFamily="34" charset="0"/>
              </a:rPr>
              <a:t>Građanski rat </a:t>
            </a:r>
            <a:br>
              <a:rPr lang="hr-HR" sz="4000" b="1" dirty="0">
                <a:solidFill>
                  <a:schemeClr val="tx1"/>
                </a:solidFill>
                <a:latin typeface="Arial" panose="020B0604020202020204" pitchFamily="34" charset="0"/>
                <a:cs typeface="Arial" panose="020B0604020202020204" pitchFamily="34" charset="0"/>
              </a:rPr>
            </a:br>
            <a:r>
              <a:rPr lang="hr-HR" sz="4000" b="1" dirty="0">
                <a:solidFill>
                  <a:schemeClr val="tx1"/>
                </a:solidFill>
                <a:latin typeface="Arial" panose="020B0604020202020204" pitchFamily="34" charset="0"/>
                <a:cs typeface="Arial" panose="020B0604020202020204" pitchFamily="34" charset="0"/>
              </a:rPr>
              <a:t>u SAD-u</a:t>
            </a:r>
          </a:p>
        </p:txBody>
      </p:sp>
      <p:pic>
        <p:nvPicPr>
          <p:cNvPr id="9" name="Slika 8">
            <a:extLst>
              <a:ext uri="{FF2B5EF4-FFF2-40B4-BE49-F238E27FC236}">
                <a16:creationId xmlns:a16="http://schemas.microsoft.com/office/drawing/2014/main" xmlns="" id="{8429F9CF-418B-410F-A9C3-2CAE9F982F2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
        <p:nvSpPr>
          <p:cNvPr id="8" name="Subtitle 2">
            <a:extLst>
              <a:ext uri="{FF2B5EF4-FFF2-40B4-BE49-F238E27FC236}">
                <a16:creationId xmlns:a16="http://schemas.microsoft.com/office/drawing/2014/main" xmlns="" id="{B0B64876-F9E2-494B-A435-6D5D2CFBB651}"/>
              </a:ext>
            </a:extLst>
          </p:cNvPr>
          <p:cNvSpPr txBox="1">
            <a:spLocks/>
          </p:cNvSpPr>
          <p:nvPr/>
        </p:nvSpPr>
        <p:spPr>
          <a:xfrm>
            <a:off x="2785863" y="3645024"/>
            <a:ext cx="6400800"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r-HR" sz="2800" dirty="0">
                <a:latin typeface="Arial" panose="020B0604020202020204" pitchFamily="34" charset="0"/>
                <a:cs typeface="Arial" panose="020B0604020202020204" pitchFamily="34" charset="0"/>
              </a:rPr>
              <a:t>Nastavna tema: Širenje Sjedinjenih Američkih Država</a:t>
            </a:r>
          </a:p>
          <a:p>
            <a:endParaRPr lang="hr-HR" dirty="0"/>
          </a:p>
        </p:txBody>
      </p:sp>
      <p:pic>
        <p:nvPicPr>
          <p:cNvPr id="3" name="Slika 2" descr="Slika na kojoj se prikazuje odjeća, haljina&#10;&#10;Opis je automatski generiran">
            <a:extLst>
              <a:ext uri="{FF2B5EF4-FFF2-40B4-BE49-F238E27FC236}">
                <a16:creationId xmlns:a16="http://schemas.microsoft.com/office/drawing/2014/main" xmlns="" id="{14699957-28BF-4CB3-AF2F-D21BCF3C783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20336" y="3429000"/>
            <a:ext cx="2164321" cy="3059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94043668-280A-47CC-AA12-6BEBCC28851A}"/>
              </a:ext>
            </a:extLst>
          </p:cNvPr>
          <p:cNvSpPr>
            <a:spLocks noGrp="1"/>
          </p:cNvSpPr>
          <p:nvPr>
            <p:ph type="title"/>
          </p:nvPr>
        </p:nvSpPr>
        <p:spPr>
          <a:xfrm>
            <a:off x="838200" y="365125"/>
            <a:ext cx="10515600" cy="1325563"/>
          </a:xfrm>
        </p:spPr>
        <p:txBody>
          <a:bodyPr/>
          <a:lstStyle/>
          <a:p>
            <a:pPr algn="ctr"/>
            <a:r>
              <a:rPr lang="hr-HR" dirty="0">
                <a:latin typeface="Arial" panose="020B0604020202020204" pitchFamily="34" charset="0"/>
                <a:cs typeface="Arial" panose="020B0604020202020204" pitchFamily="34" charset="0"/>
              </a:rPr>
              <a:t>Građanski rat u SAD-u (1861.-1865.)</a:t>
            </a:r>
          </a:p>
        </p:txBody>
      </p:sp>
      <p:graphicFrame>
        <p:nvGraphicFramePr>
          <p:cNvPr id="5" name="Rezervirano mjesto sadržaja 2">
            <a:extLst>
              <a:ext uri="{FF2B5EF4-FFF2-40B4-BE49-F238E27FC236}">
                <a16:creationId xmlns:a16="http://schemas.microsoft.com/office/drawing/2014/main" xmlns="" id="{7B3F5C55-74FA-4212-828D-3178236E141C}"/>
              </a:ext>
            </a:extLst>
          </p:cNvPr>
          <p:cNvGraphicFramePr>
            <a:graphicFrameLocks/>
          </p:cNvGraphicFramePr>
          <p:nvPr>
            <p:extLst>
              <p:ext uri="{D42A27DB-BD31-4B8C-83A1-F6EECF244321}">
                <p14:modId xmlns:p14="http://schemas.microsoft.com/office/powerpoint/2010/main" xmlns="" val="4290941098"/>
              </p:ext>
            </p:extLst>
          </p:nvPr>
        </p:nvGraphicFramePr>
        <p:xfrm>
          <a:off x="385624" y="1509205"/>
          <a:ext cx="6867432" cy="452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lika 7">
            <a:extLst>
              <a:ext uri="{FF2B5EF4-FFF2-40B4-BE49-F238E27FC236}">
                <a16:creationId xmlns:a16="http://schemas.microsoft.com/office/drawing/2014/main" xmlns="" id="{47CE5430-4441-4ABF-A640-B8F3512D8C0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9" name="Slika 8">
            <a:extLst>
              <a:ext uri="{FF2B5EF4-FFF2-40B4-BE49-F238E27FC236}">
                <a16:creationId xmlns:a16="http://schemas.microsoft.com/office/drawing/2014/main" xmlns="" id="{73767C92-2DC7-4607-AEAD-F6C17C6948B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10" name="Slika 9" descr="Slika na kojoj se prikazuje odjeća, haljina&#10;&#10;Opis je automatski generiran">
            <a:extLst>
              <a:ext uri="{FF2B5EF4-FFF2-40B4-BE49-F238E27FC236}">
                <a16:creationId xmlns:a16="http://schemas.microsoft.com/office/drawing/2014/main" xmlns="" id="{810DC289-FF84-4163-911A-3330AC78F50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flipH="1">
            <a:off x="10596193" y="3648722"/>
            <a:ext cx="1499804" cy="3209278"/>
          </a:xfrm>
          <a:prstGeom prst="rect">
            <a:avLst/>
          </a:prstGeom>
        </p:spPr>
      </p:pic>
      <p:sp>
        <p:nvSpPr>
          <p:cNvPr id="11" name="Oblačić za govor: ovalni 10">
            <a:extLst>
              <a:ext uri="{FF2B5EF4-FFF2-40B4-BE49-F238E27FC236}">
                <a16:creationId xmlns:a16="http://schemas.microsoft.com/office/drawing/2014/main" xmlns="" id="{5CB58D1F-C4F3-4AD9-81F5-C8ABA059957F}"/>
              </a:ext>
            </a:extLst>
          </p:cNvPr>
          <p:cNvSpPr/>
          <p:nvPr/>
        </p:nvSpPr>
        <p:spPr>
          <a:xfrm>
            <a:off x="8194089" y="1562471"/>
            <a:ext cx="3187083" cy="2684262"/>
          </a:xfrm>
          <a:prstGeom prst="wedgeEllipseCallout">
            <a:avLst>
              <a:gd name="adj1" fmla="val 41892"/>
              <a:gd name="adj2" fmla="val 47750"/>
            </a:avLst>
          </a:prstGeom>
          <a:blipFill dpi="0" rotWithShape="1">
            <a:blip r:embed="rId10"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r>
              <a:rPr lang="hr-HR" sz="2400" b="1" dirty="0">
                <a:latin typeface="Arial" panose="020B0604020202020204" pitchFamily="34" charset="0"/>
                <a:cs typeface="Arial" panose="020B0604020202020204" pitchFamily="34" charset="0"/>
              </a:rPr>
              <a:t>Prisjeti se što je građanski rat?</a:t>
            </a:r>
            <a:endParaRPr lang="hr-H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1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xmlns="" id="{DC9E537B-4225-4E1A-88F2-D448A2F47C21}"/>
              </a:ext>
            </a:extLst>
          </p:cNvPr>
          <p:cNvSpPr>
            <a:spLocks noGrp="1"/>
          </p:cNvSpPr>
          <p:nvPr>
            <p:ph type="title"/>
          </p:nvPr>
        </p:nvSpPr>
        <p:spPr>
          <a:xfrm>
            <a:off x="838200" y="365125"/>
            <a:ext cx="10515600" cy="1325563"/>
          </a:xfrm>
        </p:spPr>
        <p:txBody>
          <a:bodyPr>
            <a:normAutofit/>
          </a:bodyPr>
          <a:lstStyle/>
          <a:p>
            <a:pPr algn="ctr"/>
            <a:r>
              <a:rPr lang="hr-HR" dirty="0">
                <a:latin typeface="Arial" panose="020B0604020202020204" pitchFamily="34" charset="0"/>
                <a:cs typeface="Arial" panose="020B0604020202020204" pitchFamily="34" charset="0"/>
              </a:rPr>
              <a:t>Građanski rat u SAD-u</a:t>
            </a:r>
          </a:p>
        </p:txBody>
      </p:sp>
      <p:graphicFrame>
        <p:nvGraphicFramePr>
          <p:cNvPr id="4" name="Rezervirano mjesto sadržaja 2">
            <a:extLst>
              <a:ext uri="{FF2B5EF4-FFF2-40B4-BE49-F238E27FC236}">
                <a16:creationId xmlns:a16="http://schemas.microsoft.com/office/drawing/2014/main" xmlns="" id="{23A1ED6B-C4D2-4858-ACD7-D80CE9D512E3}"/>
              </a:ext>
            </a:extLst>
          </p:cNvPr>
          <p:cNvGraphicFramePr>
            <a:graphicFrameLocks noGrp="1"/>
          </p:cNvGraphicFramePr>
          <p:nvPr>
            <p:ph idx="1"/>
            <p:extLst>
              <p:ext uri="{D42A27DB-BD31-4B8C-83A1-F6EECF244321}">
                <p14:modId xmlns:p14="http://schemas.microsoft.com/office/powerpoint/2010/main" xmlns="" val="2377704935"/>
              </p:ext>
            </p:extLst>
          </p:nvPr>
        </p:nvGraphicFramePr>
        <p:xfrm>
          <a:off x="476250" y="1438275"/>
          <a:ext cx="698182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xmlns="" id="{C142FA96-DB40-47D7-9ABD-44FA00D37EB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7" name="Slika 6">
            <a:extLst>
              <a:ext uri="{FF2B5EF4-FFF2-40B4-BE49-F238E27FC236}">
                <a16:creationId xmlns:a16="http://schemas.microsoft.com/office/drawing/2014/main" xmlns="" id="{A346D207-261C-40F6-9443-8274496E9E7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9" name="Slika 8" descr="Slika na kojoj se prikazuje osoba, muškarac, uniforma, staro&#10;&#10;Opis je automatski generiran">
            <a:extLst>
              <a:ext uri="{FF2B5EF4-FFF2-40B4-BE49-F238E27FC236}">
                <a16:creationId xmlns:a16="http://schemas.microsoft.com/office/drawing/2014/main" xmlns="" id="{6B84560E-8AC3-42DF-AB49-CA093AC60D2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162925" y="1615786"/>
            <a:ext cx="3429000" cy="4156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Pravokutnik 9">
            <a:extLst>
              <a:ext uri="{FF2B5EF4-FFF2-40B4-BE49-F238E27FC236}">
                <a16:creationId xmlns:a16="http://schemas.microsoft.com/office/drawing/2014/main" xmlns="" id="{94CE2445-6592-4B51-AD95-29506BFB08F0}"/>
              </a:ext>
            </a:extLst>
          </p:cNvPr>
          <p:cNvSpPr/>
          <p:nvPr/>
        </p:nvSpPr>
        <p:spPr>
          <a:xfrm>
            <a:off x="8561037" y="5940401"/>
            <a:ext cx="2695848"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r-HR" dirty="0">
                <a:latin typeface="Arial" panose="020B0604020202020204" pitchFamily="34" charset="0"/>
                <a:cs typeface="Arial" panose="020B0604020202020204" pitchFamily="34" charset="0"/>
              </a:rPr>
              <a:t>Robert Edward Lee</a:t>
            </a:r>
          </a:p>
        </p:txBody>
      </p:sp>
    </p:spTree>
    <p:extLst>
      <p:ext uri="{BB962C8B-B14F-4D97-AF65-F5344CB8AC3E}">
        <p14:creationId xmlns:p14="http://schemas.microsoft.com/office/powerpoint/2010/main" xmlns="" val="367116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ja\Desktop\Stručni ispit sat\54th-massachusetts-posing.jpg">
            <a:extLst>
              <a:ext uri="{FF2B5EF4-FFF2-40B4-BE49-F238E27FC236}">
                <a16:creationId xmlns:a16="http://schemas.microsoft.com/office/drawing/2014/main" xmlns="" id="{CC6DC5C2-9E5D-4812-B84B-04D5A4BDE78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3920" y="1553593"/>
            <a:ext cx="6651684" cy="4249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Naslov 1">
            <a:extLst>
              <a:ext uri="{FF2B5EF4-FFF2-40B4-BE49-F238E27FC236}">
                <a16:creationId xmlns:a16="http://schemas.microsoft.com/office/drawing/2014/main" xmlns="" id="{548B544F-9212-4AE3-BE7A-ED4D99C753E0}"/>
              </a:ext>
            </a:extLst>
          </p:cNvPr>
          <p:cNvSpPr>
            <a:spLocks noGrp="1"/>
          </p:cNvSpPr>
          <p:nvPr>
            <p:ph type="title"/>
          </p:nvPr>
        </p:nvSpPr>
        <p:spPr>
          <a:xfrm>
            <a:off x="838200" y="365125"/>
            <a:ext cx="10515600" cy="1325563"/>
          </a:xfrm>
        </p:spPr>
        <p:txBody>
          <a:bodyPr>
            <a:normAutofit/>
          </a:bodyPr>
          <a:lstStyle/>
          <a:p>
            <a:pPr algn="ctr"/>
            <a:r>
              <a:rPr lang="hr-HR" dirty="0">
                <a:latin typeface="Arial" panose="020B0604020202020204" pitchFamily="34" charset="0"/>
                <a:cs typeface="Arial" panose="020B0604020202020204" pitchFamily="34" charset="0"/>
              </a:rPr>
              <a:t>Građanski rat u SAD-u</a:t>
            </a:r>
          </a:p>
        </p:txBody>
      </p:sp>
      <p:pic>
        <p:nvPicPr>
          <p:cNvPr id="6" name="Slika 5" descr="Slika na kojoj se prikazuje odjeća, haljina&#10;&#10;Opis je automatski generiran">
            <a:extLst>
              <a:ext uri="{FF2B5EF4-FFF2-40B4-BE49-F238E27FC236}">
                <a16:creationId xmlns:a16="http://schemas.microsoft.com/office/drawing/2014/main" xmlns="" id="{EB9DB168-7E7F-4543-917A-1A2DB1009E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0596193" y="3648722"/>
            <a:ext cx="1499804" cy="3209278"/>
          </a:xfrm>
          <a:prstGeom prst="rect">
            <a:avLst/>
          </a:prstGeom>
        </p:spPr>
      </p:pic>
      <p:sp>
        <p:nvSpPr>
          <p:cNvPr id="7" name="Oblačić za govor: ovalni 6">
            <a:extLst>
              <a:ext uri="{FF2B5EF4-FFF2-40B4-BE49-F238E27FC236}">
                <a16:creationId xmlns:a16="http://schemas.microsoft.com/office/drawing/2014/main" xmlns="" id="{6B05B90C-DA2A-4B29-BFF1-F1E6431E6720}"/>
              </a:ext>
            </a:extLst>
          </p:cNvPr>
          <p:cNvSpPr/>
          <p:nvPr/>
        </p:nvSpPr>
        <p:spPr>
          <a:xfrm>
            <a:off x="7075502" y="1233997"/>
            <a:ext cx="4492101" cy="3048246"/>
          </a:xfrm>
          <a:prstGeom prst="wedgeEllipseCallout">
            <a:avLst>
              <a:gd name="adj1" fmla="val 41892"/>
              <a:gd name="adj2" fmla="val 47750"/>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a:latin typeface="Arial" panose="020B0604020202020204" pitchFamily="34" charset="0"/>
                <a:cs typeface="Arial" panose="020B0604020202020204" pitchFamily="34" charset="0"/>
              </a:rPr>
              <a:t>Što fotografija prikazuje? Što mislite, otkuda robovima vojna odora i oružje? Od koga su dobili oružje? Što mislite, u čijoj se vojsci bore? Što mislite, što se trebalo dogoditi da robovi uđu u vojsku i dobiju oružje?</a:t>
            </a:r>
            <a:endParaRPr lang="hr-HR" sz="2000" b="1" dirty="0">
              <a:latin typeface="Arial" panose="020B0604020202020204" pitchFamily="34" charset="0"/>
              <a:cs typeface="Arial" panose="020B0604020202020204" pitchFamily="34" charset="0"/>
            </a:endParaRPr>
          </a:p>
        </p:txBody>
      </p:sp>
      <p:sp>
        <p:nvSpPr>
          <p:cNvPr id="8" name="Pravokutnik 7">
            <a:extLst>
              <a:ext uri="{FF2B5EF4-FFF2-40B4-BE49-F238E27FC236}">
                <a16:creationId xmlns:a16="http://schemas.microsoft.com/office/drawing/2014/main" xmlns="" id="{AA46C000-7DAA-45E9-8485-EE53DC566E78}"/>
              </a:ext>
            </a:extLst>
          </p:cNvPr>
          <p:cNvSpPr/>
          <p:nvPr/>
        </p:nvSpPr>
        <p:spPr>
          <a:xfrm>
            <a:off x="322559" y="5958156"/>
            <a:ext cx="4222807" cy="646331"/>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hr-HR" dirty="0">
                <a:latin typeface="Arial" panose="020B0604020202020204" pitchFamily="34" charset="0"/>
                <a:cs typeface="Arial" panose="020B0604020202020204" pitchFamily="34" charset="0"/>
              </a:rPr>
              <a:t>54. pješačka pukovnija Massachusetts, 1863.</a:t>
            </a:r>
          </a:p>
        </p:txBody>
      </p:sp>
      <p:pic>
        <p:nvPicPr>
          <p:cNvPr id="9" name="Slika 8">
            <a:extLst>
              <a:ext uri="{FF2B5EF4-FFF2-40B4-BE49-F238E27FC236}">
                <a16:creationId xmlns:a16="http://schemas.microsoft.com/office/drawing/2014/main" xmlns="" id="{F317EAB2-5DC2-49FF-92B3-78F85326C2F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10" name="Slika 9">
            <a:extLst>
              <a:ext uri="{FF2B5EF4-FFF2-40B4-BE49-F238E27FC236}">
                <a16:creationId xmlns:a16="http://schemas.microsoft.com/office/drawing/2014/main" xmlns="" id="{5B752709-202D-4D90-B03B-CEFB5891927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29346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8E82383D-B4EA-4663-9201-8DAFE18FFF31}"/>
              </a:ext>
            </a:extLst>
          </p:cNvPr>
          <p:cNvSpPr>
            <a:spLocks noGrp="1"/>
          </p:cNvSpPr>
          <p:nvPr>
            <p:ph type="title"/>
          </p:nvPr>
        </p:nvSpPr>
        <p:spPr>
          <a:xfrm>
            <a:off x="838200" y="365125"/>
            <a:ext cx="10515600" cy="1325563"/>
          </a:xfrm>
        </p:spPr>
        <p:txBody>
          <a:bodyPr>
            <a:normAutofit/>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6" name="Rezervirano mjesto sadržaja 2">
            <a:extLst>
              <a:ext uri="{FF2B5EF4-FFF2-40B4-BE49-F238E27FC236}">
                <a16:creationId xmlns:a16="http://schemas.microsoft.com/office/drawing/2014/main" xmlns="" id="{BA0D5D15-FEB3-4492-BDEB-AEDDF34DCCD9}"/>
              </a:ext>
            </a:extLst>
          </p:cNvPr>
          <p:cNvGraphicFramePr>
            <a:graphicFrameLocks noGrp="1"/>
          </p:cNvGraphicFramePr>
          <p:nvPr>
            <p:ph idx="1"/>
            <p:extLst>
              <p:ext uri="{D42A27DB-BD31-4B8C-83A1-F6EECF244321}">
                <p14:modId xmlns:p14="http://schemas.microsoft.com/office/powerpoint/2010/main" xmlns="" val="41555979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a:extLst>
              <a:ext uri="{FF2B5EF4-FFF2-40B4-BE49-F238E27FC236}">
                <a16:creationId xmlns:a16="http://schemas.microsoft.com/office/drawing/2014/main" xmlns="" id="{D7579718-F2F0-45AD-A710-7C28A76E390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8" name="Slika 7">
            <a:extLst>
              <a:ext uri="{FF2B5EF4-FFF2-40B4-BE49-F238E27FC236}">
                <a16:creationId xmlns:a16="http://schemas.microsoft.com/office/drawing/2014/main" xmlns="" id="{E3044C38-53D5-4E67-85C9-E7DAAF126A6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148552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5DEF10A1-24B1-42D6-90CB-B275FB905C4C}"/>
              </a:ext>
            </a:extLst>
          </p:cNvPr>
          <p:cNvSpPr>
            <a:spLocks noGrp="1"/>
          </p:cNvSpPr>
          <p:nvPr>
            <p:ph type="title"/>
          </p:nvPr>
        </p:nvSpPr>
        <p:spPr>
          <a:xfrm>
            <a:off x="838200" y="365125"/>
            <a:ext cx="10515600" cy="1325563"/>
          </a:xfrm>
        </p:spPr>
        <p:txBody>
          <a:bodyPr>
            <a:normAutofit/>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6" name="Rezervirano mjesto sadržaja 2">
            <a:extLst>
              <a:ext uri="{FF2B5EF4-FFF2-40B4-BE49-F238E27FC236}">
                <a16:creationId xmlns:a16="http://schemas.microsoft.com/office/drawing/2014/main" xmlns="" id="{0A12F8AB-6B47-4DE6-A230-BCAEF073B3B3}"/>
              </a:ext>
            </a:extLst>
          </p:cNvPr>
          <p:cNvGraphicFramePr>
            <a:graphicFrameLocks noGrp="1"/>
          </p:cNvGraphicFramePr>
          <p:nvPr>
            <p:ph idx="1"/>
            <p:extLst>
              <p:ext uri="{D42A27DB-BD31-4B8C-83A1-F6EECF244321}">
                <p14:modId xmlns:p14="http://schemas.microsoft.com/office/powerpoint/2010/main" xmlns="" val="26075306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a:extLst>
              <a:ext uri="{FF2B5EF4-FFF2-40B4-BE49-F238E27FC236}">
                <a16:creationId xmlns:a16="http://schemas.microsoft.com/office/drawing/2014/main" xmlns="" id="{8084D395-07B4-4F20-A27B-4CB962952DA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8" name="Slika 7">
            <a:extLst>
              <a:ext uri="{FF2B5EF4-FFF2-40B4-BE49-F238E27FC236}">
                <a16:creationId xmlns:a16="http://schemas.microsoft.com/office/drawing/2014/main" xmlns="" id="{6F556785-3FE6-4294-9236-9F5D65DCAD0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1208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086C81B9-D6FC-4741-A7A4-22B552D1A33B}"/>
              </a:ext>
            </a:extLst>
          </p:cNvPr>
          <p:cNvSpPr>
            <a:spLocks noGrp="1"/>
          </p:cNvSpPr>
          <p:nvPr>
            <p:ph type="title"/>
          </p:nvPr>
        </p:nvSpPr>
        <p:spPr>
          <a:xfrm>
            <a:off x="838200" y="365125"/>
            <a:ext cx="10515600" cy="1325563"/>
          </a:xfrm>
        </p:spPr>
        <p:txBody>
          <a:bodyPr>
            <a:normAutofit/>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8" name="Rezervirano mjesto sadržaja 2">
            <a:extLst>
              <a:ext uri="{FF2B5EF4-FFF2-40B4-BE49-F238E27FC236}">
                <a16:creationId xmlns:a16="http://schemas.microsoft.com/office/drawing/2014/main" xmlns="" id="{43CCB96E-CC9F-42E4-B3C0-9BAD178845FA}"/>
              </a:ext>
            </a:extLst>
          </p:cNvPr>
          <p:cNvGraphicFramePr>
            <a:graphicFrameLocks noGrp="1"/>
          </p:cNvGraphicFramePr>
          <p:nvPr>
            <p:ph idx="1"/>
            <p:extLst>
              <p:ext uri="{D42A27DB-BD31-4B8C-83A1-F6EECF244321}">
                <p14:modId xmlns:p14="http://schemas.microsoft.com/office/powerpoint/2010/main" xmlns="" val="11846778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a:extLst>
              <a:ext uri="{FF2B5EF4-FFF2-40B4-BE49-F238E27FC236}">
                <a16:creationId xmlns:a16="http://schemas.microsoft.com/office/drawing/2014/main" xmlns="" id="{2F8948F5-54EE-4D2B-94D5-511154EF874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9" name="Slika 8">
            <a:extLst>
              <a:ext uri="{FF2B5EF4-FFF2-40B4-BE49-F238E27FC236}">
                <a16:creationId xmlns:a16="http://schemas.microsoft.com/office/drawing/2014/main" xmlns="" id="{B8C40281-EA2A-4685-852B-74BFDCE4A36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
        <p:nvSpPr>
          <p:cNvPr id="10" name="Strelica: desno 9">
            <a:extLst>
              <a:ext uri="{FF2B5EF4-FFF2-40B4-BE49-F238E27FC236}">
                <a16:creationId xmlns:a16="http://schemas.microsoft.com/office/drawing/2014/main" xmlns="" id="{E92CC1F6-33D8-4838-B814-5E9DEA2CD9DF}"/>
              </a:ext>
            </a:extLst>
          </p:cNvPr>
          <p:cNvSpPr/>
          <p:nvPr/>
        </p:nvSpPr>
        <p:spPr>
          <a:xfrm rot="5400000">
            <a:off x="5540274" y="3180792"/>
            <a:ext cx="647828"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xmlns="" val="394350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21F51A9-E8B6-49F1-B0D0-3606CBD4BF93}"/>
              </a:ext>
            </a:extLst>
          </p:cNvPr>
          <p:cNvSpPr>
            <a:spLocks noGrp="1"/>
          </p:cNvSpPr>
          <p:nvPr>
            <p:ph type="title"/>
          </p:nvPr>
        </p:nvSpPr>
        <p:spPr>
          <a:xfrm>
            <a:off x="838200" y="365125"/>
            <a:ext cx="10515600" cy="1325563"/>
          </a:xfrm>
        </p:spPr>
        <p:txBody>
          <a:bodyPr>
            <a:normAutofit/>
          </a:bodyPr>
          <a:lstStyle/>
          <a:p>
            <a:pPr algn="ctr"/>
            <a:r>
              <a:rPr lang="hr-HR" b="1" dirty="0">
                <a:latin typeface="Arial" panose="020B0604020202020204" pitchFamily="34" charset="0"/>
                <a:cs typeface="Arial" panose="020B0604020202020204" pitchFamily="34" charset="0"/>
              </a:rPr>
              <a:t>Atentat na Abrahama Lincolna</a:t>
            </a:r>
          </a:p>
        </p:txBody>
      </p:sp>
      <p:graphicFrame>
        <p:nvGraphicFramePr>
          <p:cNvPr id="5" name="Rezervirano mjesto sadržaja 2">
            <a:extLst>
              <a:ext uri="{FF2B5EF4-FFF2-40B4-BE49-F238E27FC236}">
                <a16:creationId xmlns:a16="http://schemas.microsoft.com/office/drawing/2014/main" xmlns="" id="{F6C8D657-6037-4D35-BDF6-D5931FEE1D44}"/>
              </a:ext>
            </a:extLst>
          </p:cNvPr>
          <p:cNvGraphicFramePr>
            <a:graphicFrameLocks noGrp="1"/>
          </p:cNvGraphicFramePr>
          <p:nvPr>
            <p:ph idx="1"/>
            <p:extLst>
              <p:ext uri="{D42A27DB-BD31-4B8C-83A1-F6EECF244321}">
                <p14:modId xmlns:p14="http://schemas.microsoft.com/office/powerpoint/2010/main" xmlns="" val="1389488804"/>
              </p:ext>
            </p:extLst>
          </p:nvPr>
        </p:nvGraphicFramePr>
        <p:xfrm>
          <a:off x="385441" y="1464815"/>
          <a:ext cx="5864439" cy="460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xmlns="" id="{BF71298D-2B24-4C09-B671-16890E4467E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7" name="Slika 6">
            <a:extLst>
              <a:ext uri="{FF2B5EF4-FFF2-40B4-BE49-F238E27FC236}">
                <a16:creationId xmlns:a16="http://schemas.microsoft.com/office/drawing/2014/main" xmlns="" id="{7668AA38-7DA5-465C-8128-3BFCE332DF0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8" name="Slika 7" descr="Slika na kojoj se prikazuje na zatvorenom, osoba, fotografija, grupa&#10;&#10;Opis je automatski generiran">
            <a:extLst>
              <a:ext uri="{FF2B5EF4-FFF2-40B4-BE49-F238E27FC236}">
                <a16:creationId xmlns:a16="http://schemas.microsoft.com/office/drawing/2014/main" xmlns="" id="{66470D83-D5ED-4D5E-A89B-B699B4E4529C}"/>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663562" y="1562100"/>
            <a:ext cx="5185537" cy="3684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Pravokutnik 8">
            <a:extLst>
              <a:ext uri="{FF2B5EF4-FFF2-40B4-BE49-F238E27FC236}">
                <a16:creationId xmlns:a16="http://schemas.microsoft.com/office/drawing/2014/main" xmlns="" id="{7AE96C6D-1273-4F1E-A27D-7E61C04C750A}"/>
              </a:ext>
            </a:extLst>
          </p:cNvPr>
          <p:cNvSpPr/>
          <p:nvPr/>
        </p:nvSpPr>
        <p:spPr>
          <a:xfrm>
            <a:off x="7242055" y="5470070"/>
            <a:ext cx="4222807"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hr-HR" dirty="0">
                <a:latin typeface="Arial" panose="020B0604020202020204" pitchFamily="34" charset="0"/>
                <a:cs typeface="Arial" panose="020B0604020202020204" pitchFamily="34" charset="0"/>
                <a:hlinkClick r:id="rId10"/>
              </a:rPr>
              <a:t>Abraham Lincoln</a:t>
            </a:r>
            <a:r>
              <a:rPr lang="hr-HR" dirty="0">
                <a:latin typeface="Arial" panose="020B0604020202020204" pitchFamily="34" charset="0"/>
                <a:cs typeface="Arial" panose="020B0604020202020204" pitchFamily="34" charset="0"/>
              </a:rPr>
              <a:t> na </a:t>
            </a:r>
            <a:r>
              <a:rPr lang="hr-HR" dirty="0" smtClean="0">
                <a:latin typeface="Arial" panose="020B0604020202020204" pitchFamily="34" charset="0"/>
                <a:cs typeface="Arial" panose="020B0604020202020204" pitchFamily="34" charset="0"/>
              </a:rPr>
              <a:t>samrtnoj </a:t>
            </a:r>
            <a:r>
              <a:rPr lang="hr-HR" dirty="0">
                <a:latin typeface="Arial" panose="020B0604020202020204" pitchFamily="34" charset="0"/>
                <a:cs typeface="Arial" panose="020B0604020202020204" pitchFamily="34" charset="0"/>
              </a:rPr>
              <a:t>postelji</a:t>
            </a:r>
          </a:p>
        </p:txBody>
      </p:sp>
    </p:spTree>
    <p:extLst>
      <p:ext uri="{BB962C8B-B14F-4D97-AF65-F5344CB8AC3E}">
        <p14:creationId xmlns:p14="http://schemas.microsoft.com/office/powerpoint/2010/main" xmlns="" val="174100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E4E89DA-5E4C-495B-A547-983DD67AF44A}"/>
              </a:ext>
            </a:extLst>
          </p:cNvPr>
          <p:cNvSpPr>
            <a:spLocks noGrp="1"/>
          </p:cNvSpPr>
          <p:nvPr>
            <p:ph type="title"/>
          </p:nvPr>
        </p:nvSpPr>
        <p:spPr>
          <a:xfrm>
            <a:off x="868680" y="0"/>
            <a:ext cx="10515600" cy="1325563"/>
          </a:xfrm>
        </p:spPr>
        <p:txBody>
          <a:bodyPr/>
          <a:lstStyle/>
          <a:p>
            <a:pPr algn="ctr"/>
            <a:r>
              <a:rPr lang="hr-HR" b="1" dirty="0">
                <a:latin typeface="Arial" panose="020B0604020202020204" pitchFamily="34" charset="0"/>
                <a:cs typeface="Arial" panose="020B0604020202020204" pitchFamily="34" charset="0"/>
              </a:rPr>
              <a:t>Biti rob</a:t>
            </a:r>
          </a:p>
        </p:txBody>
      </p:sp>
      <p:pic>
        <p:nvPicPr>
          <p:cNvPr id="5" name="Slika 4" descr="Slika na kojoj se prikazuje muškarac, životinja, osoba, fotografija&#10;&#10;Opis je automatski generiran">
            <a:extLst>
              <a:ext uri="{FF2B5EF4-FFF2-40B4-BE49-F238E27FC236}">
                <a16:creationId xmlns:a16="http://schemas.microsoft.com/office/drawing/2014/main" xmlns="" id="{C86D0321-61E2-43E2-82F4-4E8214C013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2935" y="451930"/>
            <a:ext cx="3222588" cy="5341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lika 5" descr="Slika na kojoj se prikazuje odjeća, haljina&#10;&#10;Opis je automatski generiran">
            <a:extLst>
              <a:ext uri="{FF2B5EF4-FFF2-40B4-BE49-F238E27FC236}">
                <a16:creationId xmlns:a16="http://schemas.microsoft.com/office/drawing/2014/main" xmlns="" id="{FA5F6DE6-6A47-4F4F-AB78-D1DDB1C1295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6922679" y="2676525"/>
            <a:ext cx="1954144" cy="4181475"/>
          </a:xfrm>
          <a:prstGeom prst="rect">
            <a:avLst/>
          </a:prstGeom>
        </p:spPr>
      </p:pic>
      <p:sp>
        <p:nvSpPr>
          <p:cNvPr id="7" name="Oblačić za govor: ovalni 6">
            <a:extLst>
              <a:ext uri="{FF2B5EF4-FFF2-40B4-BE49-F238E27FC236}">
                <a16:creationId xmlns:a16="http://schemas.microsoft.com/office/drawing/2014/main" xmlns="" id="{17609BAD-4C1A-461C-8B02-529B4A82A71B}"/>
              </a:ext>
            </a:extLst>
          </p:cNvPr>
          <p:cNvSpPr/>
          <p:nvPr/>
        </p:nvSpPr>
        <p:spPr>
          <a:xfrm>
            <a:off x="4208478" y="1457325"/>
            <a:ext cx="3249598" cy="2558218"/>
          </a:xfrm>
          <a:prstGeom prst="wedgeEllipseCallout">
            <a:avLst>
              <a:gd name="adj1" fmla="val 57427"/>
              <a:gd name="adj2" fmla="val 28389"/>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r>
              <a:rPr lang="hr-HR" sz="2400" b="1" dirty="0">
                <a:latin typeface="Arial" panose="020B0604020202020204" pitchFamily="34" charset="0"/>
                <a:cs typeface="Arial" panose="020B0604020202020204" pitchFamily="34" charset="0"/>
              </a:rPr>
              <a:t>Što uopće znači biti rob? </a:t>
            </a:r>
            <a:endParaRPr lang="hr-HR" sz="2800" b="1" dirty="0">
              <a:latin typeface="Arial" panose="020B0604020202020204" pitchFamily="34" charset="0"/>
              <a:cs typeface="Arial" panose="020B0604020202020204" pitchFamily="34" charset="0"/>
            </a:endParaRPr>
          </a:p>
        </p:txBody>
      </p:sp>
      <p:pic>
        <p:nvPicPr>
          <p:cNvPr id="8" name="Slika 7">
            <a:extLst>
              <a:ext uri="{FF2B5EF4-FFF2-40B4-BE49-F238E27FC236}">
                <a16:creationId xmlns:a16="http://schemas.microsoft.com/office/drawing/2014/main" xmlns="" id="{16D09761-4B36-4DFA-ADA9-3DDE66234DE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9" name="Slika 8">
            <a:extLst>
              <a:ext uri="{FF2B5EF4-FFF2-40B4-BE49-F238E27FC236}">
                <a16:creationId xmlns:a16="http://schemas.microsoft.com/office/drawing/2014/main" xmlns="" id="{964E7A81-F979-42C7-8873-E35AFEC021F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
        <p:nvSpPr>
          <p:cNvPr id="10" name="Pravokutnik 9">
            <a:extLst>
              <a:ext uri="{FF2B5EF4-FFF2-40B4-BE49-F238E27FC236}">
                <a16:creationId xmlns:a16="http://schemas.microsoft.com/office/drawing/2014/main" xmlns="" id="{38269987-C64D-487E-876B-994118CE9C69}"/>
              </a:ext>
            </a:extLst>
          </p:cNvPr>
          <p:cNvSpPr/>
          <p:nvPr/>
        </p:nvSpPr>
        <p:spPr>
          <a:xfrm>
            <a:off x="688856" y="6022520"/>
            <a:ext cx="2635370"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hr-HR" dirty="0">
                <a:latin typeface="Arial" panose="020B0604020202020204" pitchFamily="34" charset="0"/>
                <a:cs typeface="Arial" panose="020B0604020202020204" pitchFamily="34" charset="0"/>
              </a:rPr>
              <a:t>Leđa bičevanog roba</a:t>
            </a:r>
          </a:p>
        </p:txBody>
      </p:sp>
      <p:pic>
        <p:nvPicPr>
          <p:cNvPr id="11" name="Slika 10" descr="Slika na kojoj se prikazuje odjeća, nošenje, odijelo&#10;&#10;Opis je automatski generiran">
            <a:extLst>
              <a:ext uri="{FF2B5EF4-FFF2-40B4-BE49-F238E27FC236}">
                <a16:creationId xmlns:a16="http://schemas.microsoft.com/office/drawing/2014/main" xmlns="" id="{45116FCA-09C4-402F-95BE-A65B228AA4C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10342486" y="2668051"/>
            <a:ext cx="1674813" cy="4019551"/>
          </a:xfrm>
          <a:prstGeom prst="rect">
            <a:avLst/>
          </a:prstGeom>
        </p:spPr>
      </p:pic>
      <p:sp>
        <p:nvSpPr>
          <p:cNvPr id="12" name="Oblačić za govor: ovalni 11">
            <a:extLst>
              <a:ext uri="{FF2B5EF4-FFF2-40B4-BE49-F238E27FC236}">
                <a16:creationId xmlns:a16="http://schemas.microsoft.com/office/drawing/2014/main" xmlns="" id="{20768145-8BF0-4A6A-A075-84C1EB0B8150}"/>
              </a:ext>
            </a:extLst>
          </p:cNvPr>
          <p:cNvSpPr/>
          <p:nvPr/>
        </p:nvSpPr>
        <p:spPr>
          <a:xfrm>
            <a:off x="3819338" y="958788"/>
            <a:ext cx="6345593" cy="4634143"/>
          </a:xfrm>
          <a:prstGeom prst="wedgeEllipseCallout">
            <a:avLst>
              <a:gd name="adj1" fmla="val 63319"/>
              <a:gd name="adj2" fmla="val 3630"/>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endParaRPr lang="hr-HR" sz="1600" b="1" dirty="0">
              <a:latin typeface="Arial" panose="020B0604020202020204" pitchFamily="34" charset="0"/>
              <a:cs typeface="Arial" panose="020B0604020202020204" pitchFamily="34" charset="0"/>
            </a:endParaRPr>
          </a:p>
          <a:p>
            <a:r>
              <a:rPr lang="hr-HR" sz="1600" b="1" dirty="0">
                <a:latin typeface="Arial" panose="020B0604020202020204" pitchFamily="34" charset="0"/>
                <a:cs typeface="Arial" panose="020B0604020202020204" pitchFamily="34" charset="0"/>
              </a:rPr>
              <a:t>Pročitaj tekst u U/str. 34-35. i odgovori na pitanja:</a:t>
            </a:r>
          </a:p>
          <a:p>
            <a:r>
              <a:rPr lang="hr-HR" sz="1600" b="1" dirty="0">
                <a:latin typeface="Arial" panose="020B0604020202020204" pitchFamily="34" charset="0"/>
                <a:cs typeface="Arial" panose="020B0604020202020204" pitchFamily="34" charset="0"/>
              </a:rPr>
              <a:t>1. U kojim stoljećima je najveći broj robova dovezen iz Afrike na područje Amerike?</a:t>
            </a:r>
          </a:p>
          <a:p>
            <a:r>
              <a:rPr lang="hr-HR" sz="1600" b="1" dirty="0">
                <a:latin typeface="Arial" panose="020B0604020202020204" pitchFamily="34" charset="0"/>
                <a:cs typeface="Arial" panose="020B0604020202020204" pitchFamily="34" charset="0"/>
              </a:rPr>
              <a:t>2. Zašto se robovima, s vremenom, dopuštalo zasnivanje obitelji?</a:t>
            </a:r>
          </a:p>
          <a:p>
            <a:r>
              <a:rPr lang="hr-HR" sz="1600" b="1" dirty="0">
                <a:latin typeface="Arial" panose="020B0604020202020204" pitchFamily="34" charset="0"/>
                <a:cs typeface="Arial" panose="020B0604020202020204" pitchFamily="34" charset="0"/>
              </a:rPr>
              <a:t>3. Kakva je bila svakodnevica robova?</a:t>
            </a:r>
          </a:p>
          <a:p>
            <a:r>
              <a:rPr lang="hr-HR" sz="1600" b="1" dirty="0">
                <a:latin typeface="Arial" panose="020B0604020202020204" pitchFamily="34" charset="0"/>
                <a:cs typeface="Arial" panose="020B0604020202020204" pitchFamily="34" charset="0"/>
              </a:rPr>
              <a:t>4. Tko je bio Frederick Douglas?</a:t>
            </a:r>
          </a:p>
          <a:p>
            <a:r>
              <a:rPr lang="hr-HR" sz="1600" b="1" dirty="0">
                <a:latin typeface="Arial" panose="020B0604020202020204" pitchFamily="34" charset="0"/>
                <a:cs typeface="Arial" panose="020B0604020202020204" pitchFamily="34" charset="0"/>
              </a:rPr>
              <a:t>5. Zašto im je bilo onemogućeno obrazovati se?</a:t>
            </a:r>
          </a:p>
          <a:p>
            <a:r>
              <a:rPr lang="hr-HR" sz="1600" b="1" dirty="0">
                <a:latin typeface="Arial" panose="020B0604020202020204" pitchFamily="34" charset="0"/>
                <a:cs typeface="Arial" panose="020B0604020202020204" pitchFamily="34" charset="0"/>
              </a:rPr>
              <a:t>6. Kako su povezani abolicionizam i borba za prava žena?</a:t>
            </a:r>
          </a:p>
          <a:p>
            <a:pPr algn="ctr"/>
            <a:endParaRPr lang="hr-H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0874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par>
                          <p:cTn id="10" fill="hold">
                            <p:stCondLst>
                              <p:cond delay="1000"/>
                            </p:stCondLst>
                            <p:childTnLst>
                              <p:par>
                                <p:cTn id="11" presetID="42" presetClass="exit" presetSubtype="0" fill="hold" grpId="0" nodeType="afterEffect">
                                  <p:stCondLst>
                                    <p:cond delay="0"/>
                                  </p:stCondLst>
                                  <p:childTnLst>
                                    <p:animEffect transition="out" filter="fade">
                                      <p:cBhvr>
                                        <p:cTn id="12" dur="1000"/>
                                        <p:tgtEl>
                                          <p:spTgt spid="7"/>
                                        </p:tgtEl>
                                      </p:cBhvr>
                                    </p:animEffect>
                                    <p:anim calcmode="lin" valueType="num">
                                      <p:cBhvr>
                                        <p:cTn id="13" dur="1000"/>
                                        <p:tgtEl>
                                          <p:spTgt spid="7"/>
                                        </p:tgtEl>
                                        <p:attrNameLst>
                                          <p:attrName>ppt_x</p:attrName>
                                        </p:attrNameLst>
                                      </p:cBhvr>
                                      <p:tavLst>
                                        <p:tav tm="0">
                                          <p:val>
                                            <p:strVal val="ppt_x"/>
                                          </p:val>
                                        </p:tav>
                                        <p:tav tm="100000">
                                          <p:val>
                                            <p:strVal val="ppt_x"/>
                                          </p:val>
                                        </p:tav>
                                      </p:tavLst>
                                    </p:anim>
                                    <p:anim calcmode="lin" valueType="num">
                                      <p:cBhvr>
                                        <p:cTn id="14" dur="1000"/>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F250325-0651-404E-BC74-55CDEEEA6FDD}"/>
              </a:ext>
            </a:extLst>
          </p:cNvPr>
          <p:cNvSpPr>
            <a:spLocks noGrp="1"/>
          </p:cNvSpPr>
          <p:nvPr>
            <p:ph type="title"/>
          </p:nvPr>
        </p:nvSpPr>
        <p:spPr>
          <a:xfrm>
            <a:off x="802690" y="187571"/>
            <a:ext cx="10515600" cy="1325563"/>
          </a:xfrm>
        </p:spPr>
        <p:txBody>
          <a:bodyPr>
            <a:normAutofit/>
          </a:bodyPr>
          <a:lstStyle/>
          <a:p>
            <a:pPr algn="ctr"/>
            <a:r>
              <a:rPr lang="hr-HR" b="1" dirty="0">
                <a:latin typeface="Arial" panose="020B0604020202020204" pitchFamily="34" charset="0"/>
                <a:cs typeface="Arial" panose="020B0604020202020204" pitchFamily="34" charset="0"/>
              </a:rPr>
              <a:t>Biti rob</a:t>
            </a:r>
          </a:p>
        </p:txBody>
      </p:sp>
      <p:graphicFrame>
        <p:nvGraphicFramePr>
          <p:cNvPr id="5" name="Rezervirano mjesto sadržaja 2">
            <a:extLst>
              <a:ext uri="{FF2B5EF4-FFF2-40B4-BE49-F238E27FC236}">
                <a16:creationId xmlns:a16="http://schemas.microsoft.com/office/drawing/2014/main" xmlns="" id="{2D9CF764-5537-497A-821C-58A835904786}"/>
              </a:ext>
            </a:extLst>
          </p:cNvPr>
          <p:cNvGraphicFramePr>
            <a:graphicFrameLocks noGrp="1"/>
          </p:cNvGraphicFramePr>
          <p:nvPr>
            <p:ph idx="1"/>
            <p:extLst>
              <p:ext uri="{D42A27DB-BD31-4B8C-83A1-F6EECF244321}">
                <p14:modId xmlns:p14="http://schemas.microsoft.com/office/powerpoint/2010/main" xmlns="" val="533891970"/>
              </p:ext>
            </p:extLst>
          </p:nvPr>
        </p:nvGraphicFramePr>
        <p:xfrm>
          <a:off x="216763" y="1251752"/>
          <a:ext cx="6299447" cy="490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descr="Slika na kojoj se prikazuje tekst, fotografija, ljudi, grupa&#10;&#10;Opis je automatski generiran">
            <a:extLst>
              <a:ext uri="{FF2B5EF4-FFF2-40B4-BE49-F238E27FC236}">
                <a16:creationId xmlns:a16="http://schemas.microsoft.com/office/drawing/2014/main" xmlns="" id="{A1C9CA39-A88D-4D02-89E8-D7723C22F2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16019" y="1429306"/>
            <a:ext cx="4986069" cy="398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Pravokutnik 6">
            <a:extLst>
              <a:ext uri="{FF2B5EF4-FFF2-40B4-BE49-F238E27FC236}">
                <a16:creationId xmlns:a16="http://schemas.microsoft.com/office/drawing/2014/main" xmlns="" id="{B1B22571-F876-4064-AE9A-0AC11B00C604}"/>
              </a:ext>
            </a:extLst>
          </p:cNvPr>
          <p:cNvSpPr/>
          <p:nvPr/>
        </p:nvSpPr>
        <p:spPr>
          <a:xfrm>
            <a:off x="7666704" y="5640781"/>
            <a:ext cx="3874266"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hr-HR" dirty="0">
                <a:latin typeface="Arial" panose="020B0604020202020204" pitchFamily="34" charset="0"/>
                <a:cs typeface="Arial" panose="020B0604020202020204" pitchFamily="34" charset="0"/>
              </a:rPr>
              <a:t>Robovi na tržnici robova na </a:t>
            </a:r>
            <a:r>
              <a:rPr lang="hr-HR" dirty="0" err="1">
                <a:latin typeface="Arial" panose="020B0604020202020204" pitchFamily="34" charset="0"/>
                <a:cs typeface="Arial" panose="020B0604020202020204" pitchFamily="34" charset="0"/>
              </a:rPr>
              <a:t>Jamaici</a:t>
            </a:r>
            <a:endParaRPr lang="hr-HR" dirty="0">
              <a:latin typeface="Arial" panose="020B0604020202020204" pitchFamily="34" charset="0"/>
              <a:cs typeface="Arial" panose="020B0604020202020204" pitchFamily="34" charset="0"/>
            </a:endParaRPr>
          </a:p>
        </p:txBody>
      </p:sp>
      <p:pic>
        <p:nvPicPr>
          <p:cNvPr id="8" name="Slika 7">
            <a:extLst>
              <a:ext uri="{FF2B5EF4-FFF2-40B4-BE49-F238E27FC236}">
                <a16:creationId xmlns:a16="http://schemas.microsoft.com/office/drawing/2014/main" xmlns="" id="{820EBD79-63C7-4DB7-821D-DB1CEAB6FA5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9" name="Slika 8">
            <a:extLst>
              <a:ext uri="{FF2B5EF4-FFF2-40B4-BE49-F238E27FC236}">
                <a16:creationId xmlns:a16="http://schemas.microsoft.com/office/drawing/2014/main" xmlns="" id="{A20935E9-54A0-4E84-BD51-4DBA2DF6C1C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63546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36A44FFF-F5FC-447C-BBFC-7A78B0AD51C2}"/>
              </a:ext>
            </a:extLst>
          </p:cNvPr>
          <p:cNvSpPr>
            <a:spLocks noGrp="1"/>
          </p:cNvSpPr>
          <p:nvPr>
            <p:ph type="title"/>
          </p:nvPr>
        </p:nvSpPr>
        <p:spPr>
          <a:xfrm>
            <a:off x="838200" y="365125"/>
            <a:ext cx="10515600" cy="1325563"/>
          </a:xfrm>
        </p:spPr>
        <p:txBody>
          <a:bodyPr>
            <a:normAutofit/>
          </a:bodyPr>
          <a:lstStyle/>
          <a:p>
            <a:pPr algn="ctr"/>
            <a:r>
              <a:rPr lang="hr-HR" b="1" dirty="0">
                <a:latin typeface="Arial" panose="020B0604020202020204" pitchFamily="34" charset="0"/>
                <a:cs typeface="Arial" panose="020B0604020202020204" pitchFamily="34" charset="0"/>
              </a:rPr>
              <a:t>Biti rob</a:t>
            </a:r>
          </a:p>
        </p:txBody>
      </p:sp>
      <p:graphicFrame>
        <p:nvGraphicFramePr>
          <p:cNvPr id="6" name="Rezervirano mjesto sadržaja 2">
            <a:extLst>
              <a:ext uri="{FF2B5EF4-FFF2-40B4-BE49-F238E27FC236}">
                <a16:creationId xmlns:a16="http://schemas.microsoft.com/office/drawing/2014/main" xmlns="" id="{66C9FC0C-AE15-49FD-A5E4-F0BD147A789A}"/>
              </a:ext>
            </a:extLst>
          </p:cNvPr>
          <p:cNvGraphicFramePr>
            <a:graphicFrameLocks noGrp="1"/>
          </p:cNvGraphicFramePr>
          <p:nvPr>
            <p:ph idx="1"/>
            <p:extLst>
              <p:ext uri="{D42A27DB-BD31-4B8C-83A1-F6EECF244321}">
                <p14:modId xmlns:p14="http://schemas.microsoft.com/office/powerpoint/2010/main" xmlns="" val="3718204947"/>
              </p:ext>
            </p:extLst>
          </p:nvPr>
        </p:nvGraphicFramePr>
        <p:xfrm>
          <a:off x="371475" y="1647825"/>
          <a:ext cx="703250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descr="Slika na kojoj se prikazuje osoba, muškarac, odijelo, kravata&#10;&#10;Opis je automatski generiran">
            <a:extLst>
              <a:ext uri="{FF2B5EF4-FFF2-40B4-BE49-F238E27FC236}">
                <a16:creationId xmlns:a16="http://schemas.microsoft.com/office/drawing/2014/main" xmlns="" id="{CCA8A252-B3A5-4288-AE94-F3307EF7455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89177" y="1187388"/>
            <a:ext cx="3182112"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Pravokutnik 7">
            <a:extLst>
              <a:ext uri="{FF2B5EF4-FFF2-40B4-BE49-F238E27FC236}">
                <a16:creationId xmlns:a16="http://schemas.microsoft.com/office/drawing/2014/main" xmlns="" id="{0DB4A8BE-B21A-4F4B-9BDF-AE16FA636014}"/>
              </a:ext>
            </a:extLst>
          </p:cNvPr>
          <p:cNvSpPr/>
          <p:nvPr/>
        </p:nvSpPr>
        <p:spPr>
          <a:xfrm>
            <a:off x="8549197" y="5936055"/>
            <a:ext cx="2596440"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r-HR" dirty="0">
                <a:latin typeface="Arial" panose="020B0604020202020204" pitchFamily="34" charset="0"/>
                <a:cs typeface="Arial" panose="020B0604020202020204" pitchFamily="34" charset="0"/>
              </a:rPr>
              <a:t>Frederick </a:t>
            </a:r>
            <a:r>
              <a:rPr lang="hr-HR" dirty="0" err="1">
                <a:latin typeface="Arial" panose="020B0604020202020204" pitchFamily="34" charset="0"/>
                <a:cs typeface="Arial" panose="020B0604020202020204" pitchFamily="34" charset="0"/>
              </a:rPr>
              <a:t>Douglass</a:t>
            </a:r>
            <a:endParaRPr lang="hr-HR" dirty="0">
              <a:latin typeface="Arial" panose="020B0604020202020204" pitchFamily="34" charset="0"/>
              <a:cs typeface="Arial" panose="020B0604020202020204" pitchFamily="34" charset="0"/>
            </a:endParaRPr>
          </a:p>
        </p:txBody>
      </p:sp>
      <p:pic>
        <p:nvPicPr>
          <p:cNvPr id="9" name="Slika 8">
            <a:extLst>
              <a:ext uri="{FF2B5EF4-FFF2-40B4-BE49-F238E27FC236}">
                <a16:creationId xmlns:a16="http://schemas.microsoft.com/office/drawing/2014/main" xmlns="" id="{9C8CFD25-1520-49F8-BB78-9DD5DE2BC1A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10" name="Slika 9">
            <a:extLst>
              <a:ext uri="{FF2B5EF4-FFF2-40B4-BE49-F238E27FC236}">
                <a16:creationId xmlns:a16="http://schemas.microsoft.com/office/drawing/2014/main" xmlns="" id="{35A58074-6FE0-4F0D-9D61-3F990A0A8ED5}"/>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322452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6C32EF33-DA93-4FCA-965B-CA4115DC85D7}"/>
              </a:ext>
            </a:extLst>
          </p:cNvPr>
          <p:cNvSpPr txBox="1">
            <a:spLocks/>
          </p:cNvSpPr>
          <p:nvPr/>
        </p:nvSpPr>
        <p:spPr>
          <a:xfrm>
            <a:off x="609600" y="274638"/>
            <a:ext cx="332616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a:latin typeface="Arial" panose="020B0604020202020204" pitchFamily="34" charset="0"/>
                <a:cs typeface="Arial" panose="020B0604020202020204" pitchFamily="34" charset="0"/>
              </a:rPr>
              <a:t>Prisjetimo se!</a:t>
            </a:r>
          </a:p>
        </p:txBody>
      </p:sp>
      <p:pic>
        <p:nvPicPr>
          <p:cNvPr id="5" name="Slika 4" descr="Slika na kojoj se prikazuje odjeća, haljina&#10;&#10;Opis je automatski generiran">
            <a:extLst>
              <a:ext uri="{FF2B5EF4-FFF2-40B4-BE49-F238E27FC236}">
                <a16:creationId xmlns:a16="http://schemas.microsoft.com/office/drawing/2014/main" xmlns="" id="{84932EF3-BB84-441F-B050-4845047C11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97404" y="1484784"/>
            <a:ext cx="2259527" cy="4834936"/>
          </a:xfrm>
          <a:prstGeom prst="rect">
            <a:avLst/>
          </a:prstGeom>
        </p:spPr>
      </p:pic>
      <p:sp>
        <p:nvSpPr>
          <p:cNvPr id="6" name="Oblačić za govor: ovalni 5">
            <a:extLst>
              <a:ext uri="{FF2B5EF4-FFF2-40B4-BE49-F238E27FC236}">
                <a16:creationId xmlns:a16="http://schemas.microsoft.com/office/drawing/2014/main" xmlns="" id="{193B8E60-F3CB-4E2C-A613-454A125632F8}"/>
              </a:ext>
            </a:extLst>
          </p:cNvPr>
          <p:cNvSpPr/>
          <p:nvPr/>
        </p:nvSpPr>
        <p:spPr>
          <a:xfrm>
            <a:off x="5807967" y="332656"/>
            <a:ext cx="5324631" cy="3168352"/>
          </a:xfrm>
          <a:prstGeom prst="wedgeEllipseCallout">
            <a:avLst>
              <a:gd name="adj1" fmla="val -61132"/>
              <a:gd name="adj2" fmla="val 12482"/>
            </a:avLst>
          </a:prstGeom>
          <a:blipFill dpi="0" rotWithShape="1">
            <a:blip r:embed="rId3"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r>
              <a:rPr lang="hr-HR" b="1" dirty="0"/>
              <a:t>Prisjetimo se kako su nastale Sjedinjene Američke Države? Kakvo je bilo uređenje nove države? Kako se naziva dokument kojim je proglašena neovisnost? Kakve odredbe je sadržavala Deklaracija vezane su uz prava ljudi? Jesu li se ona odnosila na sve stanovnike SAD-a?</a:t>
            </a:r>
            <a:endParaRPr lang="hr-HR" b="1" dirty="0">
              <a:latin typeface="Arial" panose="020B0604020202020204" pitchFamily="34" charset="0"/>
              <a:cs typeface="Arial" panose="020B0604020202020204" pitchFamily="34" charset="0"/>
            </a:endParaRPr>
          </a:p>
        </p:txBody>
      </p:sp>
      <p:pic>
        <p:nvPicPr>
          <p:cNvPr id="9" name="Slika 8">
            <a:extLst>
              <a:ext uri="{FF2B5EF4-FFF2-40B4-BE49-F238E27FC236}">
                <a16:creationId xmlns:a16="http://schemas.microsoft.com/office/drawing/2014/main" xmlns="" id="{042D564E-B289-471E-B173-117D118EE27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10" name="Slika 9">
            <a:extLst>
              <a:ext uri="{FF2B5EF4-FFF2-40B4-BE49-F238E27FC236}">
                <a16:creationId xmlns:a16="http://schemas.microsoft.com/office/drawing/2014/main" xmlns="" id="{EB625C37-F1E3-46EC-8B9A-53A7F0FC88E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34610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ka 5" descr="Slika na kojoj se prikazuje haljina&#10;&#10;Opis je automatski generiran">
            <a:extLst>
              <a:ext uri="{FF2B5EF4-FFF2-40B4-BE49-F238E27FC236}">
                <a16:creationId xmlns:a16="http://schemas.microsoft.com/office/drawing/2014/main" xmlns="" id="{2E5B996B-18EF-4255-887E-4838E6D340A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38275"/>
            <a:ext cx="5367606" cy="4158615"/>
          </a:xfrm>
          <a:prstGeom prst="rect">
            <a:avLst/>
          </a:prstGeom>
        </p:spPr>
      </p:pic>
      <p:graphicFrame>
        <p:nvGraphicFramePr>
          <p:cNvPr id="5" name="Rezervirano mjesto sadržaja 2">
            <a:extLst>
              <a:ext uri="{FF2B5EF4-FFF2-40B4-BE49-F238E27FC236}">
                <a16:creationId xmlns:a16="http://schemas.microsoft.com/office/drawing/2014/main" xmlns="" id="{F29FD93B-2EEA-4BB0-818E-420218334F39}"/>
              </a:ext>
            </a:extLst>
          </p:cNvPr>
          <p:cNvGraphicFramePr>
            <a:graphicFrameLocks noGrp="1"/>
          </p:cNvGraphicFramePr>
          <p:nvPr>
            <p:ph idx="1"/>
            <p:extLst>
              <p:ext uri="{D42A27DB-BD31-4B8C-83A1-F6EECF244321}">
                <p14:modId xmlns:p14="http://schemas.microsoft.com/office/powerpoint/2010/main" xmlns="" val="112988543"/>
              </p:ext>
            </p:extLst>
          </p:nvPr>
        </p:nvGraphicFramePr>
        <p:xfrm>
          <a:off x="4429125" y="1219200"/>
          <a:ext cx="7581900" cy="4590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Slika 6">
            <a:extLst>
              <a:ext uri="{FF2B5EF4-FFF2-40B4-BE49-F238E27FC236}">
                <a16:creationId xmlns:a16="http://schemas.microsoft.com/office/drawing/2014/main" xmlns="" id="{6F653152-999E-4224-BDED-F6E8CFBCA03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8" name="Slika 7">
            <a:extLst>
              <a:ext uri="{FF2B5EF4-FFF2-40B4-BE49-F238E27FC236}">
                <a16:creationId xmlns:a16="http://schemas.microsoft.com/office/drawing/2014/main" xmlns="" id="{99225D3F-30DB-4076-8D2C-57573A77241E}"/>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28992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0CB05B9E-827E-4ACB-A985-AB4B8F1CD4C1}"/>
              </a:ext>
            </a:extLst>
          </p:cNvPr>
          <p:cNvSpPr>
            <a:spLocks noGrp="1"/>
          </p:cNvSpPr>
          <p:nvPr>
            <p:ph idx="1"/>
          </p:nvPr>
        </p:nvSpPr>
        <p:spPr>
          <a:xfrm>
            <a:off x="4371975" y="720725"/>
            <a:ext cx="6343650" cy="1060450"/>
          </a:xfrm>
        </p:spPr>
        <p:txBody>
          <a:bodyPr>
            <a:normAutofit fontScale="92500" lnSpcReduction="10000"/>
          </a:bodyPr>
          <a:lstStyle/>
          <a:p>
            <a:r>
              <a:rPr lang="hr-HR" dirty="0">
                <a:latin typeface="Arial" panose="020B0604020202020204" pitchFamily="34" charset="0"/>
                <a:cs typeface="Arial" panose="020B0604020202020204" pitchFamily="34" charset="0"/>
              </a:rPr>
              <a:t>Na </a:t>
            </a:r>
            <a:r>
              <a:rPr lang="hr-HR" dirty="0" smtClean="0">
                <a:latin typeface="Arial" panose="020B0604020202020204" pitchFamily="34" charset="0"/>
                <a:cs typeface="Arial" panose="020B0604020202020204" pitchFamily="34" charset="0"/>
              </a:rPr>
              <a:t>crtu </a:t>
            </a:r>
            <a:r>
              <a:rPr lang="hr-HR" dirty="0">
                <a:latin typeface="Arial" panose="020B0604020202020204" pitchFamily="34" charset="0"/>
                <a:cs typeface="Arial" panose="020B0604020202020204" pitchFamily="34" charset="0"/>
              </a:rPr>
              <a:t>vremena upiši najvažnije događaje iz Američkog građanskog rata te ih opiši.</a:t>
            </a:r>
          </a:p>
        </p:txBody>
      </p:sp>
      <p:sp>
        <p:nvSpPr>
          <p:cNvPr id="4" name="Naslov 1">
            <a:extLst>
              <a:ext uri="{FF2B5EF4-FFF2-40B4-BE49-F238E27FC236}">
                <a16:creationId xmlns:a16="http://schemas.microsoft.com/office/drawing/2014/main" xmlns="" id="{9E85D52A-17C8-4273-A500-C31786C8A91E}"/>
              </a:ext>
            </a:extLst>
          </p:cNvPr>
          <p:cNvSpPr txBox="1">
            <a:spLocks/>
          </p:cNvSpPr>
          <p:nvPr/>
        </p:nvSpPr>
        <p:spPr>
          <a:xfrm>
            <a:off x="609600" y="274638"/>
            <a:ext cx="296612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a:latin typeface="Arial" panose="020B0604020202020204" pitchFamily="34" charset="0"/>
                <a:cs typeface="Arial" panose="020B0604020202020204" pitchFamily="34" charset="0"/>
              </a:rPr>
              <a:t>Ponovimo!</a:t>
            </a:r>
          </a:p>
        </p:txBody>
      </p:sp>
      <p:pic>
        <p:nvPicPr>
          <p:cNvPr id="5" name="Slika 4">
            <a:extLst>
              <a:ext uri="{FF2B5EF4-FFF2-40B4-BE49-F238E27FC236}">
                <a16:creationId xmlns:a16="http://schemas.microsoft.com/office/drawing/2014/main" xmlns="" id="{98797E1B-20A6-449E-8046-5B7DA6B64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7" name="Slika 6">
            <a:extLst>
              <a:ext uri="{FF2B5EF4-FFF2-40B4-BE49-F238E27FC236}">
                <a16:creationId xmlns:a16="http://schemas.microsoft.com/office/drawing/2014/main" xmlns="" id="{36CC13CB-C505-4427-8625-275795C74B5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4651" y="1803563"/>
            <a:ext cx="8750023" cy="4351774"/>
          </a:xfrm>
          <a:prstGeom prst="rect">
            <a:avLst/>
          </a:prstGeom>
        </p:spPr>
      </p:pic>
      <p:pic>
        <p:nvPicPr>
          <p:cNvPr id="6" name="Slika 5">
            <a:extLst>
              <a:ext uri="{FF2B5EF4-FFF2-40B4-BE49-F238E27FC236}">
                <a16:creationId xmlns:a16="http://schemas.microsoft.com/office/drawing/2014/main" xmlns="" id="{E818CD48-2C89-435B-A24C-BD941D8D3D9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105361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9801A88F-C377-41BB-A876-284A8414BD66}"/>
              </a:ext>
            </a:extLst>
          </p:cNvPr>
          <p:cNvSpPr>
            <a:spLocks noGrp="1"/>
          </p:cNvSpPr>
          <p:nvPr>
            <p:ph idx="1"/>
          </p:nvPr>
        </p:nvSpPr>
        <p:spPr>
          <a:xfrm>
            <a:off x="607381" y="1533526"/>
            <a:ext cx="10515600" cy="4671966"/>
          </a:xfrm>
        </p:spPr>
        <p:txBody>
          <a:bodyPr/>
          <a:lstStyle/>
          <a:p>
            <a:pPr marL="0" indent="0">
              <a:buNone/>
            </a:pPr>
            <a:endParaRPr lang="hr-HR" sz="3600" dirty="0">
              <a:latin typeface="Arial" panose="020B0604020202020204" pitchFamily="34" charset="0"/>
              <a:cs typeface="Arial" panose="020B0604020202020204" pitchFamily="34" charset="0"/>
            </a:endParaRPr>
          </a:p>
          <a:p>
            <a:r>
              <a:rPr lang="hr-HR" sz="3600" dirty="0" smtClean="0">
                <a:latin typeface="Arial" panose="020B0604020202020204" pitchFamily="34" charset="0"/>
                <a:cs typeface="Arial" panose="020B0604020202020204" pitchFamily="34" charset="0"/>
              </a:rPr>
              <a:t> Što </a:t>
            </a:r>
            <a:r>
              <a:rPr lang="hr-HR" sz="3600" dirty="0">
                <a:latin typeface="Arial" panose="020B0604020202020204" pitchFamily="34" charset="0"/>
                <a:cs typeface="Arial" panose="020B0604020202020204" pitchFamily="34" charset="0"/>
              </a:rPr>
              <a:t>je abolicionizam?</a:t>
            </a:r>
          </a:p>
          <a:p>
            <a:r>
              <a:rPr lang="hr-HR" sz="3600" dirty="0" smtClean="0">
                <a:latin typeface="Arial" panose="020B0604020202020204" pitchFamily="34" charset="0"/>
                <a:cs typeface="Arial" panose="020B0604020202020204" pitchFamily="34" charset="0"/>
              </a:rPr>
              <a:t> Zašto </a:t>
            </a:r>
            <a:r>
              <a:rPr lang="hr-HR" sz="3600" dirty="0">
                <a:latin typeface="Arial" panose="020B0604020202020204" pitchFamily="34" charset="0"/>
                <a:cs typeface="Arial" panose="020B0604020202020204" pitchFamily="34" charset="0"/>
              </a:rPr>
              <a:t>se robovima, s vremenom, dopuštalo zasnivanje obitelji?</a:t>
            </a:r>
          </a:p>
          <a:p>
            <a:r>
              <a:rPr lang="hr-HR" sz="3600" smtClean="0">
                <a:latin typeface="Arial" panose="020B0604020202020204" pitchFamily="34" charset="0"/>
                <a:cs typeface="Arial" panose="020B0604020202020204" pitchFamily="34" charset="0"/>
              </a:rPr>
              <a:t> Kakva </a:t>
            </a:r>
            <a:r>
              <a:rPr lang="hr-HR" sz="3600" dirty="0">
                <a:latin typeface="Arial" panose="020B0604020202020204" pitchFamily="34" charset="0"/>
                <a:cs typeface="Arial" panose="020B0604020202020204" pitchFamily="34" charset="0"/>
              </a:rPr>
              <a:t>je bila svakodnevica robova?</a:t>
            </a:r>
          </a:p>
          <a:p>
            <a:endParaRPr lang="hr-HR" dirty="0"/>
          </a:p>
        </p:txBody>
      </p:sp>
      <p:sp>
        <p:nvSpPr>
          <p:cNvPr id="4" name="Naslov 1">
            <a:extLst>
              <a:ext uri="{FF2B5EF4-FFF2-40B4-BE49-F238E27FC236}">
                <a16:creationId xmlns:a16="http://schemas.microsoft.com/office/drawing/2014/main" xmlns="" id="{49363B2F-84BC-45A5-BB46-B06523FFA553}"/>
              </a:ext>
            </a:extLst>
          </p:cNvPr>
          <p:cNvSpPr txBox="1">
            <a:spLocks/>
          </p:cNvSpPr>
          <p:nvPr/>
        </p:nvSpPr>
        <p:spPr>
          <a:xfrm>
            <a:off x="609600" y="274638"/>
            <a:ext cx="296612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a:latin typeface="Arial" panose="020B0604020202020204" pitchFamily="34" charset="0"/>
                <a:cs typeface="Arial" panose="020B0604020202020204" pitchFamily="34" charset="0"/>
              </a:rPr>
              <a:t>Ponovimo!</a:t>
            </a:r>
          </a:p>
        </p:txBody>
      </p:sp>
      <p:pic>
        <p:nvPicPr>
          <p:cNvPr id="5" name="Slika 4">
            <a:extLst>
              <a:ext uri="{FF2B5EF4-FFF2-40B4-BE49-F238E27FC236}">
                <a16:creationId xmlns:a16="http://schemas.microsoft.com/office/drawing/2014/main" xmlns="" id="{79B85C2D-1D9B-4092-826D-A773A30C1C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6" name="Slika 5">
            <a:extLst>
              <a:ext uri="{FF2B5EF4-FFF2-40B4-BE49-F238E27FC236}">
                <a16:creationId xmlns:a16="http://schemas.microsoft.com/office/drawing/2014/main" xmlns="" id="{92CAEB8E-299D-452B-94BE-5D8E540BBB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303365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04E2C02-D423-45FF-874E-BD036A90441F}"/>
              </a:ext>
            </a:extLst>
          </p:cNvPr>
          <p:cNvSpPr>
            <a:spLocks noGrp="1"/>
          </p:cNvSpPr>
          <p:nvPr>
            <p:ph type="title"/>
          </p:nvPr>
        </p:nvSpPr>
        <p:spPr>
          <a:xfrm>
            <a:off x="391378" y="320675"/>
            <a:ext cx="11407487" cy="1325563"/>
          </a:xfrm>
        </p:spPr>
        <p:txBody>
          <a:bodyPr>
            <a:normAutofit/>
          </a:bodyPr>
          <a:lstStyle/>
          <a:p>
            <a:pPr algn="ctr"/>
            <a:r>
              <a:rPr lang="hr-HR" b="1" dirty="0">
                <a:latin typeface="Arial" panose="020B0604020202020204" pitchFamily="34" charset="0"/>
                <a:cs typeface="Arial" panose="020B0604020202020204" pitchFamily="34" charset="0"/>
              </a:rPr>
              <a:t>Razlike između Sjevera i Juga</a:t>
            </a:r>
          </a:p>
        </p:txBody>
      </p:sp>
      <p:graphicFrame>
        <p:nvGraphicFramePr>
          <p:cNvPr id="7" name="Rezervirano mjesto sadržaja 3">
            <a:extLst>
              <a:ext uri="{FF2B5EF4-FFF2-40B4-BE49-F238E27FC236}">
                <a16:creationId xmlns:a16="http://schemas.microsoft.com/office/drawing/2014/main" xmlns="" id="{A8BCFAF9-EE2B-4DA9-8669-11439C48FC2D}"/>
              </a:ext>
            </a:extLst>
          </p:cNvPr>
          <p:cNvGraphicFramePr>
            <a:graphicFrameLocks noGrp="1"/>
          </p:cNvGraphicFramePr>
          <p:nvPr>
            <p:ph idx="1"/>
            <p:extLst>
              <p:ext uri="{D42A27DB-BD31-4B8C-83A1-F6EECF244321}">
                <p14:modId xmlns:p14="http://schemas.microsoft.com/office/powerpoint/2010/main" xmlns="" val="305355883"/>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lika 9">
            <a:extLst>
              <a:ext uri="{FF2B5EF4-FFF2-40B4-BE49-F238E27FC236}">
                <a16:creationId xmlns:a16="http://schemas.microsoft.com/office/drawing/2014/main" xmlns="" id="{7DE50401-5CB3-4483-9282-1C878D58299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11" name="Slika 10">
            <a:extLst>
              <a:ext uri="{FF2B5EF4-FFF2-40B4-BE49-F238E27FC236}">
                <a16:creationId xmlns:a16="http://schemas.microsoft.com/office/drawing/2014/main" xmlns="" id="{DAE7F475-5D69-4257-A678-B78B91D17DD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92254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893F0ED-218E-4FC1-8AAC-E98B226CC209}"/>
              </a:ext>
            </a:extLst>
          </p:cNvPr>
          <p:cNvSpPr>
            <a:spLocks noGrp="1"/>
          </p:cNvSpPr>
          <p:nvPr>
            <p:ph type="title"/>
          </p:nvPr>
        </p:nvSpPr>
        <p:spPr/>
        <p:txBody>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4" name="Rezervirano mjesto sadržaja 2">
            <a:extLst>
              <a:ext uri="{FF2B5EF4-FFF2-40B4-BE49-F238E27FC236}">
                <a16:creationId xmlns:a16="http://schemas.microsoft.com/office/drawing/2014/main" xmlns="" id="{6E6A1768-768D-4075-987C-07A84228D570}"/>
              </a:ext>
            </a:extLst>
          </p:cNvPr>
          <p:cNvGraphicFramePr>
            <a:graphicFrameLocks noGrp="1"/>
          </p:cNvGraphicFramePr>
          <p:nvPr>
            <p:ph idx="1"/>
            <p:extLst>
              <p:ext uri="{D42A27DB-BD31-4B8C-83A1-F6EECF244321}">
                <p14:modId xmlns:p14="http://schemas.microsoft.com/office/powerpoint/2010/main" xmlns="" val="27170155"/>
              </p:ext>
            </p:extLst>
          </p:nvPr>
        </p:nvGraphicFramePr>
        <p:xfrm>
          <a:off x="261152" y="1526960"/>
          <a:ext cx="6434923" cy="459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xmlns="" id="{A85D2870-D3F6-4B8E-AA92-3606AAB4874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6" name="Slika 5">
            <a:extLst>
              <a:ext uri="{FF2B5EF4-FFF2-40B4-BE49-F238E27FC236}">
                <a16:creationId xmlns:a16="http://schemas.microsoft.com/office/drawing/2014/main" xmlns="" id="{52C48CBE-D72D-431E-8535-27897BAAF82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7" name="Slika 6" descr="Slika na kojoj se prikazuje tekst, fotografija, muškarac, staro&#10;&#10;Opis je automatski generiran">
            <a:extLst>
              <a:ext uri="{FF2B5EF4-FFF2-40B4-BE49-F238E27FC236}">
                <a16:creationId xmlns:a16="http://schemas.microsoft.com/office/drawing/2014/main" xmlns="" id="{EEAE70A8-D811-4518-ABEF-33913907DF4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62439" y="2050742"/>
            <a:ext cx="5187519" cy="3335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28910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B79DA35-92B9-41C9-9272-2653D33B647A}"/>
              </a:ext>
            </a:extLst>
          </p:cNvPr>
          <p:cNvSpPr>
            <a:spLocks noGrp="1"/>
          </p:cNvSpPr>
          <p:nvPr>
            <p:ph type="title"/>
          </p:nvPr>
        </p:nvSpPr>
        <p:spPr/>
        <p:txBody>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4" name="Rezervirano mjesto sadržaja 2">
            <a:extLst>
              <a:ext uri="{FF2B5EF4-FFF2-40B4-BE49-F238E27FC236}">
                <a16:creationId xmlns:a16="http://schemas.microsoft.com/office/drawing/2014/main" xmlns="" id="{C663ADFD-7978-43EC-B1FA-E14E2950FF58}"/>
              </a:ext>
            </a:extLst>
          </p:cNvPr>
          <p:cNvGraphicFramePr>
            <a:graphicFrameLocks noGrp="1"/>
          </p:cNvGraphicFramePr>
          <p:nvPr>
            <p:ph idx="1"/>
            <p:extLst>
              <p:ext uri="{D42A27DB-BD31-4B8C-83A1-F6EECF244321}">
                <p14:modId xmlns:p14="http://schemas.microsoft.com/office/powerpoint/2010/main" xmlns="" val="3372816386"/>
              </p:ext>
            </p:extLst>
          </p:nvPr>
        </p:nvGraphicFramePr>
        <p:xfrm>
          <a:off x="710214" y="932157"/>
          <a:ext cx="10963922" cy="572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xmlns="" id="{135CA9EC-7519-4E0C-8161-E50B1E840EB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6" name="Slika 5">
            <a:extLst>
              <a:ext uri="{FF2B5EF4-FFF2-40B4-BE49-F238E27FC236}">
                <a16:creationId xmlns:a16="http://schemas.microsoft.com/office/drawing/2014/main" xmlns="" id="{481F126A-AA56-4525-BFCD-7BCC43B1C90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254881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xmlns="" id="{F827EA57-0809-46A1-9CEF-335C27035E96}"/>
              </a:ext>
            </a:extLst>
          </p:cNvPr>
          <p:cNvSpPr>
            <a:spLocks noGrp="1"/>
          </p:cNvSpPr>
          <p:nvPr>
            <p:ph type="title"/>
          </p:nvPr>
        </p:nvSpPr>
        <p:spPr>
          <a:xfrm>
            <a:off x="838200" y="365125"/>
            <a:ext cx="10515600" cy="1325563"/>
          </a:xfrm>
        </p:spPr>
        <p:txBody>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5" name="Rezervirano mjesto sadržaja 2">
            <a:extLst>
              <a:ext uri="{FF2B5EF4-FFF2-40B4-BE49-F238E27FC236}">
                <a16:creationId xmlns:a16="http://schemas.microsoft.com/office/drawing/2014/main" xmlns="" id="{AC0A4911-AF63-4892-9ECB-D809F110CD87}"/>
              </a:ext>
            </a:extLst>
          </p:cNvPr>
          <p:cNvGraphicFramePr>
            <a:graphicFrameLocks/>
          </p:cNvGraphicFramePr>
          <p:nvPr>
            <p:extLst>
              <p:ext uri="{D42A27DB-BD31-4B8C-83A1-F6EECF244321}">
                <p14:modId xmlns:p14="http://schemas.microsoft.com/office/powerpoint/2010/main" xmlns="" val="2028346742"/>
              </p:ext>
            </p:extLst>
          </p:nvPr>
        </p:nvGraphicFramePr>
        <p:xfrm>
          <a:off x="440741" y="1766656"/>
          <a:ext cx="6581496" cy="413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descr="Slika na kojoj se prikazuje osoba, muškarac, kravata, na zatvorenom&#10;&#10;Opis je automatski generiran">
            <a:extLst>
              <a:ext uri="{FF2B5EF4-FFF2-40B4-BE49-F238E27FC236}">
                <a16:creationId xmlns:a16="http://schemas.microsoft.com/office/drawing/2014/main" xmlns="" id="{103AF4BC-3897-4EF1-A7C8-32CF05BC8B7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11433" y="1535837"/>
            <a:ext cx="3946590" cy="4427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Pravokutnik 6">
            <a:extLst>
              <a:ext uri="{FF2B5EF4-FFF2-40B4-BE49-F238E27FC236}">
                <a16:creationId xmlns:a16="http://schemas.microsoft.com/office/drawing/2014/main" xmlns="" id="{37674486-81C6-4DB2-8867-18503F36982F}"/>
              </a:ext>
            </a:extLst>
          </p:cNvPr>
          <p:cNvSpPr/>
          <p:nvPr/>
        </p:nvSpPr>
        <p:spPr>
          <a:xfrm>
            <a:off x="8427873" y="6153465"/>
            <a:ext cx="2695848" cy="369332"/>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r-HR" dirty="0">
                <a:latin typeface="Arial" panose="020B0604020202020204" pitchFamily="34" charset="0"/>
                <a:cs typeface="Arial" panose="020B0604020202020204" pitchFamily="34" charset="0"/>
              </a:rPr>
              <a:t>Abraham Lincoln</a:t>
            </a:r>
          </a:p>
        </p:txBody>
      </p:sp>
      <p:pic>
        <p:nvPicPr>
          <p:cNvPr id="8" name="Slika 7">
            <a:extLst>
              <a:ext uri="{FF2B5EF4-FFF2-40B4-BE49-F238E27FC236}">
                <a16:creationId xmlns:a16="http://schemas.microsoft.com/office/drawing/2014/main" xmlns="" id="{38ECB522-2A15-4997-80B4-ADFACBD9AC49}"/>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9" name="Slika 8">
            <a:extLst>
              <a:ext uri="{FF2B5EF4-FFF2-40B4-BE49-F238E27FC236}">
                <a16:creationId xmlns:a16="http://schemas.microsoft.com/office/drawing/2014/main" xmlns="" id="{B4E58517-C050-42EA-950B-1AFBBC41225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205110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B79DA35-92B9-41C9-9272-2653D33B647A}"/>
              </a:ext>
            </a:extLst>
          </p:cNvPr>
          <p:cNvSpPr>
            <a:spLocks noGrp="1"/>
          </p:cNvSpPr>
          <p:nvPr>
            <p:ph type="title"/>
          </p:nvPr>
        </p:nvSpPr>
        <p:spPr/>
        <p:txBody>
          <a:bodyPr/>
          <a:lstStyle/>
          <a:p>
            <a:pPr algn="ctr"/>
            <a:r>
              <a:rPr lang="hr-HR" b="1" dirty="0">
                <a:latin typeface="Arial" panose="020B0604020202020204" pitchFamily="34" charset="0"/>
                <a:cs typeface="Arial" panose="020B0604020202020204" pitchFamily="34" charset="0"/>
              </a:rPr>
              <a:t>Građanski rat u SAD-u</a:t>
            </a:r>
          </a:p>
        </p:txBody>
      </p:sp>
      <p:graphicFrame>
        <p:nvGraphicFramePr>
          <p:cNvPr id="4" name="Rezervirano mjesto sadržaja 2">
            <a:extLst>
              <a:ext uri="{FF2B5EF4-FFF2-40B4-BE49-F238E27FC236}">
                <a16:creationId xmlns:a16="http://schemas.microsoft.com/office/drawing/2014/main" xmlns="" id="{C663ADFD-7978-43EC-B1FA-E14E2950FF58}"/>
              </a:ext>
            </a:extLst>
          </p:cNvPr>
          <p:cNvGraphicFramePr>
            <a:graphicFrameLocks noGrp="1"/>
          </p:cNvGraphicFramePr>
          <p:nvPr>
            <p:ph idx="1"/>
            <p:extLst>
              <p:ext uri="{D42A27DB-BD31-4B8C-83A1-F6EECF244321}">
                <p14:modId xmlns:p14="http://schemas.microsoft.com/office/powerpoint/2010/main" xmlns="" val="4012753470"/>
              </p:ext>
            </p:extLst>
          </p:nvPr>
        </p:nvGraphicFramePr>
        <p:xfrm>
          <a:off x="242009" y="1489970"/>
          <a:ext cx="7101766" cy="462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xmlns="" id="{135CA9EC-7519-4E0C-8161-E50B1E840EB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6" name="Slika 5">
            <a:extLst>
              <a:ext uri="{FF2B5EF4-FFF2-40B4-BE49-F238E27FC236}">
                <a16:creationId xmlns:a16="http://schemas.microsoft.com/office/drawing/2014/main" xmlns="" id="{481F126A-AA56-4525-BFCD-7BCC43B1C90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7" name="Slika 6" descr="Slika na kojoj se prikazuje odjeća, haljina&#10;&#10;Opis je automatski generiran">
            <a:extLst>
              <a:ext uri="{FF2B5EF4-FFF2-40B4-BE49-F238E27FC236}">
                <a16:creationId xmlns:a16="http://schemas.microsoft.com/office/drawing/2014/main" xmlns="" id="{DD5CE45A-8638-4E11-917D-AA1C82C1E3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flipH="1">
            <a:off x="10201835" y="3222594"/>
            <a:ext cx="1698947" cy="3635406"/>
          </a:xfrm>
          <a:prstGeom prst="rect">
            <a:avLst/>
          </a:prstGeom>
        </p:spPr>
      </p:pic>
      <p:sp>
        <p:nvSpPr>
          <p:cNvPr id="8" name="Oblačić za govor: ovalni 7">
            <a:extLst>
              <a:ext uri="{FF2B5EF4-FFF2-40B4-BE49-F238E27FC236}">
                <a16:creationId xmlns:a16="http://schemas.microsoft.com/office/drawing/2014/main" xmlns="" id="{941CD0D0-F492-4B7B-A04A-43674A860B8F}"/>
              </a:ext>
            </a:extLst>
          </p:cNvPr>
          <p:cNvSpPr/>
          <p:nvPr/>
        </p:nvSpPr>
        <p:spPr>
          <a:xfrm>
            <a:off x="7581530" y="1278384"/>
            <a:ext cx="3409025" cy="2222624"/>
          </a:xfrm>
          <a:prstGeom prst="wedgeEllipseCallout">
            <a:avLst>
              <a:gd name="adj1" fmla="val 45407"/>
              <a:gd name="adj2" fmla="val 62638"/>
            </a:avLst>
          </a:prstGeom>
          <a:blipFill dpi="0" rotWithShape="1">
            <a:blip r:embed="rId10" cstate="print">
              <a:extLst>
                <a:ext uri="{28A0092B-C50C-407E-A947-70E740481C1C}">
                  <a14:useLocalDpi xmlns:a14="http://schemas.microsoft.com/office/drawing/2010/main" xmlns="" val="0"/>
                </a:ext>
              </a:extLst>
            </a:blip>
            <a:srcRect/>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r>
              <a:rPr lang="hr-HR" sz="2000" b="1" dirty="0"/>
              <a:t>Što misliš, zašto južne države nisu željele Abrahama Lincolna za predsjednika SAD-a?</a:t>
            </a:r>
            <a:endParaRPr lang="hr-H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147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zervirano mjesto sadržaja 8" descr="Slika na kojoj se prikazuje zastava&#10;&#10;Opis je automatski generiran">
            <a:extLst>
              <a:ext uri="{FF2B5EF4-FFF2-40B4-BE49-F238E27FC236}">
                <a16:creationId xmlns:a16="http://schemas.microsoft.com/office/drawing/2014/main" xmlns="" id="{F70CBAF9-6EA2-42EC-B5CF-277EE6A2103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65977" y="1988598"/>
            <a:ext cx="5070925" cy="3169328"/>
          </a:xfrm>
        </p:spPr>
      </p:pic>
      <p:sp>
        <p:nvSpPr>
          <p:cNvPr id="10" name="Naslov 1">
            <a:extLst>
              <a:ext uri="{FF2B5EF4-FFF2-40B4-BE49-F238E27FC236}">
                <a16:creationId xmlns:a16="http://schemas.microsoft.com/office/drawing/2014/main" xmlns="" id="{19957FD1-6497-4629-8161-E54FCED38BA4}"/>
              </a:ext>
            </a:extLst>
          </p:cNvPr>
          <p:cNvSpPr>
            <a:spLocks noGrp="1"/>
          </p:cNvSpPr>
          <p:nvPr>
            <p:ph type="title"/>
          </p:nvPr>
        </p:nvSpPr>
        <p:spPr>
          <a:xfrm>
            <a:off x="838200" y="365125"/>
            <a:ext cx="10515600" cy="1325563"/>
          </a:xfrm>
        </p:spPr>
        <p:txBody>
          <a:bodyPr/>
          <a:lstStyle/>
          <a:p>
            <a:pPr algn="ctr"/>
            <a:r>
              <a:rPr lang="hr-HR" b="1" dirty="0">
                <a:latin typeface="Arial" panose="020B0604020202020204" pitchFamily="34" charset="0"/>
                <a:cs typeface="Arial" panose="020B0604020202020204" pitchFamily="34" charset="0"/>
              </a:rPr>
              <a:t>Građanski rat u SAD-u</a:t>
            </a:r>
          </a:p>
        </p:txBody>
      </p:sp>
      <p:sp>
        <p:nvSpPr>
          <p:cNvPr id="12" name="Pravokutnik: zaobljeni kutovi 11">
            <a:extLst>
              <a:ext uri="{FF2B5EF4-FFF2-40B4-BE49-F238E27FC236}">
                <a16:creationId xmlns:a16="http://schemas.microsoft.com/office/drawing/2014/main" xmlns="" id="{90F5BD8E-7AC0-433C-8729-F444F608BCD8}"/>
              </a:ext>
            </a:extLst>
          </p:cNvPr>
          <p:cNvSpPr/>
          <p:nvPr/>
        </p:nvSpPr>
        <p:spPr>
          <a:xfrm>
            <a:off x="168676" y="1633491"/>
            <a:ext cx="3293616" cy="4279038"/>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pPr lvl="0" algn="ctr" defTabSz="1600200">
              <a:lnSpc>
                <a:spcPct val="90000"/>
              </a:lnSpc>
              <a:spcBef>
                <a:spcPct val="0"/>
              </a:spcBef>
              <a:spcAft>
                <a:spcPct val="35000"/>
              </a:spcAft>
            </a:pPr>
            <a:r>
              <a:rPr lang="hr-H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Južne države – Konfederacija</a:t>
            </a:r>
          </a:p>
          <a:p>
            <a:pPr lvl="0" algn="ctr" defTabSz="1600200">
              <a:lnSpc>
                <a:spcPct val="90000"/>
              </a:lnSpc>
              <a:spcBef>
                <a:spcPct val="0"/>
              </a:spcBef>
              <a:spcAft>
                <a:spcPct val="35000"/>
              </a:spcAft>
            </a:pPr>
            <a:r>
              <a:rPr lang="hr-H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Jefferson Davis</a:t>
            </a:r>
            <a:endParaRPr lang="hr-HR" sz="3200" dirty="0"/>
          </a:p>
        </p:txBody>
      </p:sp>
      <p:sp>
        <p:nvSpPr>
          <p:cNvPr id="14" name="Pravokutnik: zaobljeni kutovi 13">
            <a:extLst>
              <a:ext uri="{FF2B5EF4-FFF2-40B4-BE49-F238E27FC236}">
                <a16:creationId xmlns:a16="http://schemas.microsoft.com/office/drawing/2014/main" xmlns="" id="{B86F0DEC-7280-45F4-BAE1-B1ABD891BE7D}"/>
              </a:ext>
            </a:extLst>
          </p:cNvPr>
          <p:cNvSpPr/>
          <p:nvPr/>
        </p:nvSpPr>
        <p:spPr>
          <a:xfrm>
            <a:off x="8674964" y="1615736"/>
            <a:ext cx="3293616" cy="4395926"/>
          </a:xfrm>
          <a:prstGeom prst="roundRect">
            <a:avLst>
              <a:gd name="adj" fmla="val 12156"/>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pPr algn="ctr"/>
            <a:r>
              <a:rPr lang="hr-H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Sjeverne države – Unija</a:t>
            </a:r>
          </a:p>
          <a:p>
            <a:pPr algn="ctr"/>
            <a:r>
              <a:rPr lang="hr-H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Lincoln</a:t>
            </a:r>
          </a:p>
        </p:txBody>
      </p:sp>
      <p:pic>
        <p:nvPicPr>
          <p:cNvPr id="15" name="Slika 14">
            <a:extLst>
              <a:ext uri="{FF2B5EF4-FFF2-40B4-BE49-F238E27FC236}">
                <a16:creationId xmlns:a16="http://schemas.microsoft.com/office/drawing/2014/main" xmlns="" id="{0A850726-1DCA-463E-A3AA-70A1B01F718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16" name="Slika 15">
            <a:extLst>
              <a:ext uri="{FF2B5EF4-FFF2-40B4-BE49-F238E27FC236}">
                <a16:creationId xmlns:a16="http://schemas.microsoft.com/office/drawing/2014/main" xmlns="" id="{8933F9BC-4396-40E8-B287-DE71EE295F6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pic>
        <p:nvPicPr>
          <p:cNvPr id="17" name="Slika 16" descr="Slika na kojoj se prikazuje osoba, muškarac, kravata, na zatvorenom&#10;&#10;Opis je automatski generiran">
            <a:extLst>
              <a:ext uri="{FF2B5EF4-FFF2-40B4-BE49-F238E27FC236}">
                <a16:creationId xmlns:a16="http://schemas.microsoft.com/office/drawing/2014/main" xmlns="" id="{5C4CB849-5130-4DEB-8A81-D5A0EF2D62E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44394" y="3812985"/>
            <a:ext cx="1865953" cy="2093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Jefferson Davis – Wikipedija">
            <a:extLst>
              <a:ext uri="{FF2B5EF4-FFF2-40B4-BE49-F238E27FC236}">
                <a16:creationId xmlns:a16="http://schemas.microsoft.com/office/drawing/2014/main" xmlns="" id="{82BA6FDD-D00F-4713-8AE9-8CF381525E0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27201" y="3867150"/>
            <a:ext cx="1320712"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82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ja\Desktop\Stručni ispit sat\Države Konfederacije i Unij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1585" y="107863"/>
            <a:ext cx="8869191" cy="63813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17608" y="4491890"/>
            <a:ext cx="1440160" cy="400110"/>
          </a:xfrm>
          <a:prstGeom prst="rect">
            <a:avLst/>
          </a:prstGeom>
          <a:noFill/>
        </p:spPr>
        <p:txBody>
          <a:bodyPr wrap="square" rtlCol="0">
            <a:spAutoFit/>
          </a:bodyPr>
          <a:lstStyle/>
          <a:p>
            <a:pPr algn="ctr"/>
            <a:r>
              <a:rPr lang="hr-HR" sz="2000" b="1" dirty="0">
                <a:solidFill>
                  <a:schemeClr val="bg1"/>
                </a:solidFill>
              </a:rPr>
              <a:t>Teksas</a:t>
            </a:r>
          </a:p>
        </p:txBody>
      </p:sp>
      <p:sp>
        <p:nvSpPr>
          <p:cNvPr id="6" name="TextBox 5"/>
          <p:cNvSpPr txBox="1"/>
          <p:nvPr/>
        </p:nvSpPr>
        <p:spPr>
          <a:xfrm rot="2966968">
            <a:off x="6420157" y="4468333"/>
            <a:ext cx="1187320" cy="369332"/>
          </a:xfrm>
          <a:prstGeom prst="rect">
            <a:avLst/>
          </a:prstGeom>
          <a:noFill/>
        </p:spPr>
        <p:txBody>
          <a:bodyPr wrap="square" rtlCol="0">
            <a:spAutoFit/>
          </a:bodyPr>
          <a:lstStyle/>
          <a:p>
            <a:pPr algn="ctr"/>
            <a:r>
              <a:rPr lang="hr-HR" b="1" dirty="0">
                <a:solidFill>
                  <a:schemeClr val="bg1"/>
                </a:solidFill>
              </a:rPr>
              <a:t>Louisiana</a:t>
            </a:r>
          </a:p>
        </p:txBody>
      </p:sp>
      <p:sp>
        <p:nvSpPr>
          <p:cNvPr id="7" name="TextBox 6"/>
          <p:cNvSpPr txBox="1"/>
          <p:nvPr/>
        </p:nvSpPr>
        <p:spPr>
          <a:xfrm rot="2988635">
            <a:off x="6354698" y="3683761"/>
            <a:ext cx="1044116" cy="369332"/>
          </a:xfrm>
          <a:prstGeom prst="rect">
            <a:avLst/>
          </a:prstGeom>
          <a:noFill/>
        </p:spPr>
        <p:txBody>
          <a:bodyPr wrap="square" rtlCol="0">
            <a:spAutoFit/>
          </a:bodyPr>
          <a:lstStyle/>
          <a:p>
            <a:r>
              <a:rPr lang="hr-HR" b="1" dirty="0">
                <a:solidFill>
                  <a:schemeClr val="bg1"/>
                </a:solidFill>
              </a:rPr>
              <a:t>Arkansas</a:t>
            </a:r>
          </a:p>
        </p:txBody>
      </p:sp>
      <p:sp>
        <p:nvSpPr>
          <p:cNvPr id="8" name="TextBox 7"/>
          <p:cNvSpPr txBox="1"/>
          <p:nvPr/>
        </p:nvSpPr>
        <p:spPr>
          <a:xfrm rot="3554513">
            <a:off x="8416098" y="5003934"/>
            <a:ext cx="936104" cy="369332"/>
          </a:xfrm>
          <a:prstGeom prst="rect">
            <a:avLst/>
          </a:prstGeom>
          <a:noFill/>
        </p:spPr>
        <p:txBody>
          <a:bodyPr wrap="square" rtlCol="0">
            <a:spAutoFit/>
          </a:bodyPr>
          <a:lstStyle/>
          <a:p>
            <a:r>
              <a:rPr lang="hr-HR" b="1" dirty="0">
                <a:solidFill>
                  <a:schemeClr val="bg1"/>
                </a:solidFill>
              </a:rPr>
              <a:t>Florida</a:t>
            </a:r>
          </a:p>
        </p:txBody>
      </p:sp>
      <p:sp>
        <p:nvSpPr>
          <p:cNvPr id="9" name="TextBox 8"/>
          <p:cNvSpPr txBox="1"/>
          <p:nvPr/>
        </p:nvSpPr>
        <p:spPr>
          <a:xfrm>
            <a:off x="9401204" y="3726294"/>
            <a:ext cx="1231096" cy="646331"/>
          </a:xfrm>
          <a:prstGeom prst="rect">
            <a:avLst/>
          </a:prstGeom>
          <a:noFill/>
        </p:spPr>
        <p:txBody>
          <a:bodyPr wrap="square" rtlCol="0">
            <a:spAutoFit/>
          </a:bodyPr>
          <a:lstStyle/>
          <a:p>
            <a:r>
              <a:rPr lang="hr-HR" b="1" dirty="0"/>
              <a:t>Južna Karolina</a:t>
            </a:r>
          </a:p>
        </p:txBody>
      </p:sp>
      <p:sp>
        <p:nvSpPr>
          <p:cNvPr id="10" name="Right Arrow 9"/>
          <p:cNvSpPr/>
          <p:nvPr/>
        </p:nvSpPr>
        <p:spPr>
          <a:xfrm rot="11400257">
            <a:off x="8879054" y="3727813"/>
            <a:ext cx="475301" cy="74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xtBox 10"/>
          <p:cNvSpPr txBox="1"/>
          <p:nvPr/>
        </p:nvSpPr>
        <p:spPr>
          <a:xfrm>
            <a:off x="9637823" y="3108955"/>
            <a:ext cx="1043608" cy="646331"/>
          </a:xfrm>
          <a:prstGeom prst="rect">
            <a:avLst/>
          </a:prstGeom>
          <a:noFill/>
        </p:spPr>
        <p:txBody>
          <a:bodyPr wrap="square" rtlCol="0">
            <a:spAutoFit/>
          </a:bodyPr>
          <a:lstStyle/>
          <a:p>
            <a:r>
              <a:rPr lang="hr-HR" b="1" dirty="0"/>
              <a:t>Sjeverna Karolina</a:t>
            </a:r>
          </a:p>
        </p:txBody>
      </p:sp>
      <p:sp>
        <p:nvSpPr>
          <p:cNvPr id="13" name="Right Arrow 12"/>
          <p:cNvSpPr/>
          <p:nvPr/>
        </p:nvSpPr>
        <p:spPr>
          <a:xfrm rot="11400257">
            <a:off x="9157734" y="3193028"/>
            <a:ext cx="475301" cy="96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Box 11"/>
          <p:cNvSpPr txBox="1"/>
          <p:nvPr/>
        </p:nvSpPr>
        <p:spPr>
          <a:xfrm rot="775375">
            <a:off x="7863909" y="3899124"/>
            <a:ext cx="1011444" cy="369332"/>
          </a:xfrm>
          <a:prstGeom prst="rect">
            <a:avLst/>
          </a:prstGeom>
          <a:noFill/>
        </p:spPr>
        <p:txBody>
          <a:bodyPr wrap="square" rtlCol="0">
            <a:spAutoFit/>
          </a:bodyPr>
          <a:lstStyle/>
          <a:p>
            <a:r>
              <a:rPr lang="hr-HR" b="1" dirty="0">
                <a:solidFill>
                  <a:schemeClr val="bg1"/>
                </a:solidFill>
              </a:rPr>
              <a:t>Georgija</a:t>
            </a:r>
          </a:p>
        </p:txBody>
      </p:sp>
      <p:sp>
        <p:nvSpPr>
          <p:cNvPr id="14" name="TextBox 13"/>
          <p:cNvSpPr txBox="1"/>
          <p:nvPr/>
        </p:nvSpPr>
        <p:spPr>
          <a:xfrm rot="2760135">
            <a:off x="7432421" y="4096511"/>
            <a:ext cx="1080120" cy="369332"/>
          </a:xfrm>
          <a:prstGeom prst="rect">
            <a:avLst/>
          </a:prstGeom>
          <a:noFill/>
        </p:spPr>
        <p:txBody>
          <a:bodyPr wrap="square" rtlCol="0">
            <a:spAutoFit/>
          </a:bodyPr>
          <a:lstStyle/>
          <a:p>
            <a:r>
              <a:rPr lang="hr-HR" b="1" dirty="0">
                <a:solidFill>
                  <a:schemeClr val="bg1"/>
                </a:solidFill>
              </a:rPr>
              <a:t>Alabama</a:t>
            </a:r>
          </a:p>
        </p:txBody>
      </p:sp>
      <p:sp>
        <p:nvSpPr>
          <p:cNvPr id="15" name="TextBox 14"/>
          <p:cNvSpPr txBox="1"/>
          <p:nvPr/>
        </p:nvSpPr>
        <p:spPr>
          <a:xfrm rot="3019006">
            <a:off x="6865656" y="4074103"/>
            <a:ext cx="1289147" cy="369332"/>
          </a:xfrm>
          <a:prstGeom prst="rect">
            <a:avLst/>
          </a:prstGeom>
          <a:noFill/>
        </p:spPr>
        <p:txBody>
          <a:bodyPr wrap="square" rtlCol="0">
            <a:spAutoFit/>
          </a:bodyPr>
          <a:lstStyle/>
          <a:p>
            <a:r>
              <a:rPr lang="hr-HR" b="1" dirty="0">
                <a:solidFill>
                  <a:schemeClr val="bg1"/>
                </a:solidFill>
              </a:rPr>
              <a:t>Mississippi</a:t>
            </a:r>
          </a:p>
        </p:txBody>
      </p:sp>
      <p:sp>
        <p:nvSpPr>
          <p:cNvPr id="16" name="TextBox 15"/>
          <p:cNvSpPr txBox="1"/>
          <p:nvPr/>
        </p:nvSpPr>
        <p:spPr>
          <a:xfrm>
            <a:off x="7292296" y="3337673"/>
            <a:ext cx="1224136" cy="369332"/>
          </a:xfrm>
          <a:prstGeom prst="rect">
            <a:avLst/>
          </a:prstGeom>
          <a:noFill/>
        </p:spPr>
        <p:txBody>
          <a:bodyPr wrap="square" rtlCol="0">
            <a:spAutoFit/>
          </a:bodyPr>
          <a:lstStyle/>
          <a:p>
            <a:r>
              <a:rPr lang="hr-HR" b="1" dirty="0">
                <a:solidFill>
                  <a:schemeClr val="bg1"/>
                </a:solidFill>
              </a:rPr>
              <a:t>Tennessee</a:t>
            </a:r>
          </a:p>
        </p:txBody>
      </p:sp>
      <p:sp>
        <p:nvSpPr>
          <p:cNvPr id="17" name="TextBox 16"/>
          <p:cNvSpPr txBox="1"/>
          <p:nvPr/>
        </p:nvSpPr>
        <p:spPr>
          <a:xfrm>
            <a:off x="8298287" y="2617862"/>
            <a:ext cx="1145131" cy="369332"/>
          </a:xfrm>
          <a:prstGeom prst="rect">
            <a:avLst/>
          </a:prstGeom>
          <a:noFill/>
        </p:spPr>
        <p:txBody>
          <a:bodyPr wrap="square" rtlCol="0">
            <a:spAutoFit/>
          </a:bodyPr>
          <a:lstStyle/>
          <a:p>
            <a:r>
              <a:rPr lang="hr-HR" b="1" dirty="0">
                <a:solidFill>
                  <a:schemeClr val="bg1"/>
                </a:solidFill>
              </a:rPr>
              <a:t>Virginija</a:t>
            </a:r>
          </a:p>
        </p:txBody>
      </p:sp>
      <p:sp>
        <p:nvSpPr>
          <p:cNvPr id="21" name="TextBox 20"/>
          <p:cNvSpPr txBox="1"/>
          <p:nvPr/>
        </p:nvSpPr>
        <p:spPr>
          <a:xfrm>
            <a:off x="1631504" y="4386404"/>
            <a:ext cx="1296144" cy="369332"/>
          </a:xfrm>
          <a:prstGeom prst="rect">
            <a:avLst/>
          </a:prstGeom>
          <a:noFill/>
        </p:spPr>
        <p:txBody>
          <a:bodyPr wrap="square" rtlCol="0">
            <a:spAutoFit/>
          </a:bodyPr>
          <a:lstStyle/>
          <a:p>
            <a:r>
              <a:rPr lang="hr-HR" dirty="0"/>
              <a:t>Legenda:</a:t>
            </a:r>
          </a:p>
        </p:txBody>
      </p:sp>
      <p:sp>
        <p:nvSpPr>
          <p:cNvPr id="22" name="Rectangle 21"/>
          <p:cNvSpPr/>
          <p:nvPr/>
        </p:nvSpPr>
        <p:spPr>
          <a:xfrm>
            <a:off x="1703512" y="5517232"/>
            <a:ext cx="864096" cy="288032"/>
          </a:xfrm>
          <a:prstGeom prst="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Rectangle 22"/>
          <p:cNvSpPr/>
          <p:nvPr/>
        </p:nvSpPr>
        <p:spPr>
          <a:xfrm>
            <a:off x="1705856" y="6032584"/>
            <a:ext cx="864096" cy="288032"/>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Rectangle 23"/>
          <p:cNvSpPr/>
          <p:nvPr/>
        </p:nvSpPr>
        <p:spPr>
          <a:xfrm>
            <a:off x="1705856" y="4936105"/>
            <a:ext cx="8640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TextBox 24"/>
          <p:cNvSpPr txBox="1"/>
          <p:nvPr/>
        </p:nvSpPr>
        <p:spPr>
          <a:xfrm>
            <a:off x="2654512" y="5476582"/>
            <a:ext cx="2952328" cy="369332"/>
          </a:xfrm>
          <a:prstGeom prst="rect">
            <a:avLst/>
          </a:prstGeom>
          <a:noFill/>
        </p:spPr>
        <p:txBody>
          <a:bodyPr wrap="square" rtlCol="0">
            <a:spAutoFit/>
          </a:bodyPr>
          <a:lstStyle/>
          <a:p>
            <a:r>
              <a:rPr lang="hr-HR" dirty="0"/>
              <a:t>Države Konfederacije</a:t>
            </a:r>
          </a:p>
        </p:txBody>
      </p:sp>
      <p:sp>
        <p:nvSpPr>
          <p:cNvPr id="26" name="TextBox 25"/>
          <p:cNvSpPr txBox="1"/>
          <p:nvPr/>
        </p:nvSpPr>
        <p:spPr>
          <a:xfrm>
            <a:off x="2700868" y="4879134"/>
            <a:ext cx="2952328" cy="369332"/>
          </a:xfrm>
          <a:prstGeom prst="rect">
            <a:avLst/>
          </a:prstGeom>
          <a:noFill/>
        </p:spPr>
        <p:txBody>
          <a:bodyPr wrap="square" rtlCol="0">
            <a:spAutoFit/>
          </a:bodyPr>
          <a:lstStyle/>
          <a:p>
            <a:r>
              <a:rPr lang="hr-HR" dirty="0"/>
              <a:t>Države Unije</a:t>
            </a:r>
          </a:p>
        </p:txBody>
      </p:sp>
      <p:sp>
        <p:nvSpPr>
          <p:cNvPr id="27" name="TextBox 26"/>
          <p:cNvSpPr txBox="1"/>
          <p:nvPr/>
        </p:nvSpPr>
        <p:spPr>
          <a:xfrm>
            <a:off x="2673436" y="6004362"/>
            <a:ext cx="2952328" cy="369332"/>
          </a:xfrm>
          <a:prstGeom prst="rect">
            <a:avLst/>
          </a:prstGeom>
          <a:noFill/>
        </p:spPr>
        <p:txBody>
          <a:bodyPr wrap="square" rtlCol="0">
            <a:spAutoFit/>
          </a:bodyPr>
          <a:lstStyle/>
          <a:p>
            <a:r>
              <a:rPr lang="hr-HR" dirty="0"/>
              <a:t>Teritorij SAD-a</a:t>
            </a:r>
          </a:p>
        </p:txBody>
      </p:sp>
      <p:sp>
        <p:nvSpPr>
          <p:cNvPr id="2" name="TextBox 1"/>
          <p:cNvSpPr txBox="1"/>
          <p:nvPr/>
        </p:nvSpPr>
        <p:spPr>
          <a:xfrm>
            <a:off x="3817664" y="98338"/>
            <a:ext cx="5171262" cy="400110"/>
          </a:xfrm>
          <a:prstGeom prst="rect">
            <a:avLst/>
          </a:prstGeom>
          <a:noFill/>
        </p:spPr>
        <p:txBody>
          <a:bodyPr wrap="square" rtlCol="0">
            <a:spAutoFit/>
          </a:bodyPr>
          <a:lstStyle/>
          <a:p>
            <a:r>
              <a:rPr lang="hr-HR" sz="2000" dirty="0"/>
              <a:t>Karta Sjedinjenih Američkih Država 1861. godine</a:t>
            </a:r>
          </a:p>
        </p:txBody>
      </p:sp>
      <p:pic>
        <p:nvPicPr>
          <p:cNvPr id="28" name="Slika 27">
            <a:extLst>
              <a:ext uri="{FF2B5EF4-FFF2-40B4-BE49-F238E27FC236}">
                <a16:creationId xmlns:a16="http://schemas.microsoft.com/office/drawing/2014/main" xmlns="" id="{D2702332-0399-4AC5-949A-942209D644E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83832" y="5733257"/>
            <a:ext cx="2804862" cy="1402431"/>
          </a:xfrm>
          <a:prstGeom prst="rect">
            <a:avLst/>
          </a:prstGeom>
        </p:spPr>
      </p:pic>
      <p:pic>
        <p:nvPicPr>
          <p:cNvPr id="29" name="Slika 28">
            <a:extLst>
              <a:ext uri="{FF2B5EF4-FFF2-40B4-BE49-F238E27FC236}">
                <a16:creationId xmlns:a16="http://schemas.microsoft.com/office/drawing/2014/main" xmlns="" id="{F3F2049D-F968-4805-ABD1-D25772AA05F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28448" y="90065"/>
            <a:ext cx="1937467" cy="492925"/>
          </a:xfrm>
          <a:prstGeom prst="rect">
            <a:avLst/>
          </a:prstGeom>
        </p:spPr>
      </p:pic>
    </p:spTree>
    <p:extLst>
      <p:ext uri="{BB962C8B-B14F-4D97-AF65-F5344CB8AC3E}">
        <p14:creationId xmlns:p14="http://schemas.microsoft.com/office/powerpoint/2010/main" xmlns="" val="87362890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833</Words>
  <Application>Microsoft Office PowerPoint</Application>
  <PresentationFormat>Custom</PresentationFormat>
  <Paragraphs>118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sustava Office</vt:lpstr>
      <vt:lpstr>Građanski rat  u SAD-u</vt:lpstr>
      <vt:lpstr>Slide 2</vt:lpstr>
      <vt:lpstr>Razlike između Sjevera i Juga</vt:lpstr>
      <vt:lpstr>Građanski rat u SAD-u</vt:lpstr>
      <vt:lpstr>Građanski rat u SAD-u</vt:lpstr>
      <vt:lpstr>Građanski rat u SAD-u</vt:lpstr>
      <vt:lpstr>Građanski rat u SAD-u</vt:lpstr>
      <vt:lpstr>Građanski rat u SAD-u</vt:lpstr>
      <vt:lpstr>Slide 9</vt:lpstr>
      <vt:lpstr>Građanski rat u SAD-u (1861.-1865.)</vt:lpstr>
      <vt:lpstr>Građanski rat u SAD-u</vt:lpstr>
      <vt:lpstr>Građanski rat u SAD-u</vt:lpstr>
      <vt:lpstr>Građanski rat u SAD-u</vt:lpstr>
      <vt:lpstr>Građanski rat u SAD-u</vt:lpstr>
      <vt:lpstr>Građanski rat u SAD-u</vt:lpstr>
      <vt:lpstr>Atentat na Abrahama Lincolna</vt:lpstr>
      <vt:lpstr>Biti rob</vt:lpstr>
      <vt:lpstr>Biti rob</vt:lpstr>
      <vt:lpstr>Biti rob</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Građanski rat  u SAD-u</dc:title>
  <dc:creator>Maja Juratovac</dc:creator>
  <cp:lastModifiedBy>dvukelic</cp:lastModifiedBy>
  <cp:revision>15</cp:revision>
  <dcterms:created xsi:type="dcterms:W3CDTF">2020-06-05T18:31:31Z</dcterms:created>
  <dcterms:modified xsi:type="dcterms:W3CDTF">2020-06-08T08:57:39Z</dcterms:modified>
</cp:coreProperties>
</file>